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64" r:id="rId2"/>
    <p:sldId id="277" r:id="rId3"/>
    <p:sldId id="308" r:id="rId4"/>
    <p:sldId id="298" r:id="rId5"/>
    <p:sldId id="299" r:id="rId6"/>
    <p:sldId id="300" r:id="rId7"/>
    <p:sldId id="304" r:id="rId8"/>
    <p:sldId id="271" r:id="rId9"/>
    <p:sldId id="278" r:id="rId10"/>
    <p:sldId id="309" r:id="rId11"/>
    <p:sldId id="287" r:id="rId12"/>
    <p:sldId id="280" r:id="rId13"/>
    <p:sldId id="310" r:id="rId14"/>
    <p:sldId id="305" r:id="rId15"/>
    <p:sldId id="318" r:id="rId16"/>
    <p:sldId id="313" r:id="rId17"/>
    <p:sldId id="285" r:id="rId18"/>
    <p:sldId id="315" r:id="rId19"/>
    <p:sldId id="289" r:id="rId20"/>
    <p:sldId id="296" r:id="rId21"/>
    <p:sldId id="316" r:id="rId22"/>
    <p:sldId id="317" r:id="rId23"/>
    <p:sldId id="306" r:id="rId24"/>
    <p:sldId id="319" r:id="rId25"/>
    <p:sldId id="312" r:id="rId26"/>
    <p:sldId id="284" r:id="rId27"/>
    <p:sldId id="283" r:id="rId28"/>
    <p:sldId id="281" r:id="rId29"/>
    <p:sldId id="311" r:id="rId30"/>
    <p:sldId id="307" r:id="rId31"/>
    <p:sldId id="302" r:id="rId32"/>
    <p:sldId id="272" r:id="rId33"/>
    <p:sldId id="276" r:id="rId34"/>
    <p:sldId id="290" r:id="rId35"/>
    <p:sldId id="291" r:id="rId36"/>
    <p:sldId id="292" r:id="rId37"/>
    <p:sldId id="293" r:id="rId38"/>
    <p:sldId id="294" r:id="rId39"/>
    <p:sldId id="295" r:id="rId40"/>
  </p:sldIdLst>
  <p:sldSz cx="9144000" cy="5143500" type="screen16x9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24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0000"/>
    <a:srgbClr val="262726"/>
    <a:srgbClr val="5A2781"/>
    <a:srgbClr val="7030A0"/>
    <a:srgbClr val="50AAE6"/>
    <a:srgbClr val="5A6EB4"/>
    <a:srgbClr val="A00078"/>
    <a:srgbClr val="A01E28"/>
    <a:srgbClr val="A08232"/>
    <a:srgbClr val="DCA0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71" autoAdjust="0"/>
    <p:restoredTop sz="76267" autoAdjust="0"/>
  </p:normalViewPr>
  <p:slideViewPr>
    <p:cSldViewPr showGuides="1">
      <p:cViewPr varScale="1">
        <p:scale>
          <a:sx n="73" d="100"/>
          <a:sy n="73" d="100"/>
        </p:scale>
        <p:origin x="756" y="52"/>
      </p:cViewPr>
      <p:guideLst>
        <p:guide orient="horz" pos="1620"/>
        <p:guide pos="2880"/>
        <p:guide pos="24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55" d="100"/>
          <a:sy n="55" d="100"/>
        </p:scale>
        <p:origin x="2384" y="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Czogalik" userId="3419ac9f77ac2055" providerId="LiveId" clId="{91BBD555-F7A3-4141-8D8B-7BB6D2A95439}"/>
    <pc:docChg chg="undo redo custSel addSld delSld modSld">
      <pc:chgData name="Thomas Czogalik" userId="3419ac9f77ac2055" providerId="LiveId" clId="{91BBD555-F7A3-4141-8D8B-7BB6D2A95439}" dt="2018-02-07T11:53:45.179" v="2052" actId="14100"/>
      <pc:docMkLst>
        <pc:docMk/>
      </pc:docMkLst>
      <pc:sldChg chg="modSp">
        <pc:chgData name="Thomas Czogalik" userId="3419ac9f77ac2055" providerId="LiveId" clId="{91BBD555-F7A3-4141-8D8B-7BB6D2A95439}" dt="2018-02-07T11:52:45.968" v="2044" actId="20577"/>
        <pc:sldMkLst>
          <pc:docMk/>
          <pc:sldMk cId="1940586721" sldId="272"/>
        </pc:sldMkLst>
        <pc:spChg chg="mod">
          <ac:chgData name="Thomas Czogalik" userId="3419ac9f77ac2055" providerId="LiveId" clId="{91BBD555-F7A3-4141-8D8B-7BB6D2A95439}" dt="2018-02-07T11:52:45.968" v="2044" actId="20577"/>
          <ac:spMkLst>
            <pc:docMk/>
            <pc:sldMk cId="1940586721" sldId="272"/>
            <ac:spMk id="3" creationId="{00000000-0000-0000-0000-000000000000}"/>
          </ac:spMkLst>
        </pc:spChg>
      </pc:sldChg>
      <pc:sldChg chg="del">
        <pc:chgData name="Thomas Czogalik" userId="3419ac9f77ac2055" providerId="LiveId" clId="{91BBD555-F7A3-4141-8D8B-7BB6D2A95439}" dt="2018-02-07T10:06:11.688" v="369" actId="2696"/>
        <pc:sldMkLst>
          <pc:docMk/>
          <pc:sldMk cId="715215745" sldId="274"/>
        </pc:sldMkLst>
      </pc:sldChg>
      <pc:sldChg chg="addSp modSp modAnim">
        <pc:chgData name="Thomas Czogalik" userId="3419ac9f77ac2055" providerId="LiveId" clId="{91BBD555-F7A3-4141-8D8B-7BB6D2A95439}" dt="2018-02-07T10:14:29.053" v="384" actId="164"/>
        <pc:sldMkLst>
          <pc:docMk/>
          <pc:sldMk cId="2501576755" sldId="277"/>
        </pc:sldMkLst>
        <pc:spChg chg="mod">
          <ac:chgData name="Thomas Czogalik" userId="3419ac9f77ac2055" providerId="LiveId" clId="{91BBD555-F7A3-4141-8D8B-7BB6D2A95439}" dt="2018-02-07T10:14:29.053" v="384" actId="164"/>
          <ac:spMkLst>
            <pc:docMk/>
            <pc:sldMk cId="2501576755" sldId="277"/>
            <ac:spMk id="57" creationId="{E8CD8441-4122-4F69-910C-F8F96EC9EB0D}"/>
          </ac:spMkLst>
        </pc:spChg>
        <pc:spChg chg="mod">
          <ac:chgData name="Thomas Czogalik" userId="3419ac9f77ac2055" providerId="LiveId" clId="{91BBD555-F7A3-4141-8D8B-7BB6D2A95439}" dt="2018-02-07T10:14:29.053" v="384" actId="164"/>
          <ac:spMkLst>
            <pc:docMk/>
            <pc:sldMk cId="2501576755" sldId="277"/>
            <ac:spMk id="58" creationId="{D831A15B-B41A-4AF7-B40F-73371ECF611F}"/>
          </ac:spMkLst>
        </pc:spChg>
        <pc:grpChg chg="add mod">
          <ac:chgData name="Thomas Czogalik" userId="3419ac9f77ac2055" providerId="LiveId" clId="{91BBD555-F7A3-4141-8D8B-7BB6D2A95439}" dt="2018-02-07T10:14:29.053" v="384" actId="164"/>
          <ac:grpSpMkLst>
            <pc:docMk/>
            <pc:sldMk cId="2501576755" sldId="277"/>
            <ac:grpSpMk id="3" creationId="{919D682F-3454-4DC7-8D5D-1A16B63DF197}"/>
          </ac:grpSpMkLst>
        </pc:grp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5" creationId="{F9F0EA0B-89F3-40E1-A880-565F3C8EA18F}"/>
          </ac:picMkLst>
        </pc:pic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7" creationId="{6EEF4A2E-DB8C-41F7-AB74-24516CCF262D}"/>
          </ac:picMkLst>
        </pc:pic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9" creationId="{76FAB042-75FD-4A95-BC87-9CF7BD77F036}"/>
          </ac:picMkLst>
        </pc:pic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10" creationId="{6BEDD002-2895-4235-9CC8-85D2FED1ECF9}"/>
          </ac:picMkLst>
        </pc:pic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11" creationId="{0AE54DE9-610A-4C54-A453-F7E8A6B87231}"/>
          </ac:picMkLst>
        </pc:pic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12" creationId="{331BBFB4-20E9-4D62-9042-79D2ED8159FD}"/>
          </ac:picMkLst>
        </pc:pic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24" creationId="{A1C7BC4B-51DE-49B9-A308-0CA177D11B98}"/>
          </ac:picMkLst>
        </pc:pic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31" creationId="{94381310-7D79-491A-BB2D-FE66D46EC51D}"/>
          </ac:picMkLst>
        </pc:pic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41" creationId="{6865A762-9EF5-48F9-A4AE-B520640F096A}"/>
          </ac:picMkLst>
        </pc:pic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42" creationId="{CB7D5DF9-B917-42C1-883B-1F61C3A92F41}"/>
          </ac:picMkLst>
        </pc:pic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43" creationId="{ADB5E715-1ED9-41EA-9CDC-3E640E80230C}"/>
          </ac:picMkLst>
        </pc:picChg>
        <pc:picChg chg="mod">
          <ac:chgData name="Thomas Czogalik" userId="3419ac9f77ac2055" providerId="LiveId" clId="{91BBD555-F7A3-4141-8D8B-7BB6D2A95439}" dt="2018-02-07T10:14:29.053" v="384" actId="164"/>
          <ac:picMkLst>
            <pc:docMk/>
            <pc:sldMk cId="2501576755" sldId="277"/>
            <ac:picMk id="44" creationId="{D34C40D2-93F1-481B-9B66-F077192E1F5A}"/>
          </ac:picMkLst>
        </pc:picChg>
        <pc:cxnChg chg="mod">
          <ac:chgData name="Thomas Czogalik" userId="3419ac9f77ac2055" providerId="LiveId" clId="{91BBD555-F7A3-4141-8D8B-7BB6D2A95439}" dt="2018-02-07T10:14:29.053" v="384" actId="164"/>
          <ac:cxnSpMkLst>
            <pc:docMk/>
            <pc:sldMk cId="2501576755" sldId="277"/>
            <ac:cxnSpMk id="14" creationId="{5CA6A91F-18C6-4653-AEBF-22567D32700A}"/>
          </ac:cxnSpMkLst>
        </pc:cxnChg>
        <pc:cxnChg chg="mod">
          <ac:chgData name="Thomas Czogalik" userId="3419ac9f77ac2055" providerId="LiveId" clId="{91BBD555-F7A3-4141-8D8B-7BB6D2A95439}" dt="2018-02-07T10:14:29.053" v="384" actId="164"/>
          <ac:cxnSpMkLst>
            <pc:docMk/>
            <pc:sldMk cId="2501576755" sldId="277"/>
            <ac:cxnSpMk id="16" creationId="{61869B9D-440C-4FC1-B17C-F1C072CC108E}"/>
          </ac:cxnSpMkLst>
        </pc:cxnChg>
        <pc:cxnChg chg="mod">
          <ac:chgData name="Thomas Czogalik" userId="3419ac9f77ac2055" providerId="LiveId" clId="{91BBD555-F7A3-4141-8D8B-7BB6D2A95439}" dt="2018-02-07T10:14:29.053" v="384" actId="164"/>
          <ac:cxnSpMkLst>
            <pc:docMk/>
            <pc:sldMk cId="2501576755" sldId="277"/>
            <ac:cxnSpMk id="18" creationId="{862C4A48-09B1-4EC0-A26F-789AF1BB848F}"/>
          </ac:cxnSpMkLst>
        </pc:cxnChg>
        <pc:cxnChg chg="mod">
          <ac:chgData name="Thomas Czogalik" userId="3419ac9f77ac2055" providerId="LiveId" clId="{91BBD555-F7A3-4141-8D8B-7BB6D2A95439}" dt="2018-02-07T10:14:29.053" v="384" actId="164"/>
          <ac:cxnSpMkLst>
            <pc:docMk/>
            <pc:sldMk cId="2501576755" sldId="277"/>
            <ac:cxnSpMk id="20" creationId="{32C3789D-11B4-4EF4-BE1F-02555182250E}"/>
          </ac:cxnSpMkLst>
        </pc:cxnChg>
        <pc:cxnChg chg="mod">
          <ac:chgData name="Thomas Czogalik" userId="3419ac9f77ac2055" providerId="LiveId" clId="{91BBD555-F7A3-4141-8D8B-7BB6D2A95439}" dt="2018-02-07T10:14:29.053" v="384" actId="164"/>
          <ac:cxnSpMkLst>
            <pc:docMk/>
            <pc:sldMk cId="2501576755" sldId="277"/>
            <ac:cxnSpMk id="23" creationId="{A0D58AF2-87AF-46FB-AB2A-D54789DC1044}"/>
          </ac:cxnSpMkLst>
        </pc:cxnChg>
        <pc:cxnChg chg="mod">
          <ac:chgData name="Thomas Czogalik" userId="3419ac9f77ac2055" providerId="LiveId" clId="{91BBD555-F7A3-4141-8D8B-7BB6D2A95439}" dt="2018-02-07T10:14:29.053" v="384" actId="164"/>
          <ac:cxnSpMkLst>
            <pc:docMk/>
            <pc:sldMk cId="2501576755" sldId="277"/>
            <ac:cxnSpMk id="26" creationId="{49F60217-2C84-49FF-BE22-D06CAB326D9F}"/>
          </ac:cxnSpMkLst>
        </pc:cxnChg>
        <pc:cxnChg chg="mod">
          <ac:chgData name="Thomas Czogalik" userId="3419ac9f77ac2055" providerId="LiveId" clId="{91BBD555-F7A3-4141-8D8B-7BB6D2A95439}" dt="2018-02-07T10:14:29.053" v="384" actId="164"/>
          <ac:cxnSpMkLst>
            <pc:docMk/>
            <pc:sldMk cId="2501576755" sldId="277"/>
            <ac:cxnSpMk id="27" creationId="{D5FA74F6-30A7-48DD-8445-A24342583C1D}"/>
          </ac:cxnSpMkLst>
        </pc:cxnChg>
        <pc:cxnChg chg="mod">
          <ac:chgData name="Thomas Czogalik" userId="3419ac9f77ac2055" providerId="LiveId" clId="{91BBD555-F7A3-4141-8D8B-7BB6D2A95439}" dt="2018-02-07T10:14:29.053" v="384" actId="164"/>
          <ac:cxnSpMkLst>
            <pc:docMk/>
            <pc:sldMk cId="2501576755" sldId="277"/>
            <ac:cxnSpMk id="45" creationId="{684EDA9D-4F1A-409A-9C93-0ED3DE356CA4}"/>
          </ac:cxnSpMkLst>
        </pc:cxnChg>
      </pc:sldChg>
      <pc:sldChg chg="modSp">
        <pc:chgData name="Thomas Czogalik" userId="3419ac9f77ac2055" providerId="LiveId" clId="{91BBD555-F7A3-4141-8D8B-7BB6D2A95439}" dt="2018-02-07T10:22:13.286" v="516" actId="403"/>
        <pc:sldMkLst>
          <pc:docMk/>
          <pc:sldMk cId="1075923986" sldId="280"/>
        </pc:sldMkLst>
        <pc:spChg chg="mod">
          <ac:chgData name="Thomas Czogalik" userId="3419ac9f77ac2055" providerId="LiveId" clId="{91BBD555-F7A3-4141-8D8B-7BB6D2A95439}" dt="2018-02-07T10:19:57.089" v="449" actId="1076"/>
          <ac:spMkLst>
            <pc:docMk/>
            <pc:sldMk cId="1075923986" sldId="280"/>
            <ac:spMk id="3" creationId="{CAA0114F-6809-49B3-A724-6B543FA9DCFC}"/>
          </ac:spMkLst>
        </pc:spChg>
        <pc:spChg chg="mod">
          <ac:chgData name="Thomas Czogalik" userId="3419ac9f77ac2055" providerId="LiveId" clId="{91BBD555-F7A3-4141-8D8B-7BB6D2A95439}" dt="2018-02-07T10:21:08.900" v="480" actId="20577"/>
          <ac:spMkLst>
            <pc:docMk/>
            <pc:sldMk cId="1075923986" sldId="280"/>
            <ac:spMk id="8" creationId="{24897122-2F5C-47AA-B2F2-57CB594DC513}"/>
          </ac:spMkLst>
        </pc:spChg>
        <pc:spChg chg="mod">
          <ac:chgData name="Thomas Czogalik" userId="3419ac9f77ac2055" providerId="LiveId" clId="{91BBD555-F7A3-4141-8D8B-7BB6D2A95439}" dt="2018-02-07T10:22:10.466" v="514" actId="255"/>
          <ac:spMkLst>
            <pc:docMk/>
            <pc:sldMk cId="1075923986" sldId="280"/>
            <ac:spMk id="10" creationId="{98E57AC4-025A-4788-B049-89A231BB2453}"/>
          </ac:spMkLst>
        </pc:spChg>
        <pc:spChg chg="mod">
          <ac:chgData name="Thomas Czogalik" userId="3419ac9f77ac2055" providerId="LiveId" clId="{91BBD555-F7A3-4141-8D8B-7BB6D2A95439}" dt="2018-02-07T10:20:33.029" v="455" actId="208"/>
          <ac:spMkLst>
            <pc:docMk/>
            <pc:sldMk cId="1075923986" sldId="280"/>
            <ac:spMk id="12" creationId="{0D31D457-9E90-4BE4-A192-91192EFE5AA1}"/>
          </ac:spMkLst>
        </pc:spChg>
        <pc:spChg chg="mod">
          <ac:chgData name="Thomas Czogalik" userId="3419ac9f77ac2055" providerId="LiveId" clId="{91BBD555-F7A3-4141-8D8B-7BB6D2A95439}" dt="2018-02-07T10:21:10.971" v="485" actId="20577"/>
          <ac:spMkLst>
            <pc:docMk/>
            <pc:sldMk cId="1075923986" sldId="280"/>
            <ac:spMk id="14" creationId="{F6BABC02-2708-426A-83D5-73C1FF79D04F}"/>
          </ac:spMkLst>
        </pc:spChg>
        <pc:spChg chg="mod">
          <ac:chgData name="Thomas Czogalik" userId="3419ac9f77ac2055" providerId="LiveId" clId="{91BBD555-F7A3-4141-8D8B-7BB6D2A95439}" dt="2018-02-07T10:22:13.286" v="516" actId="403"/>
          <ac:spMkLst>
            <pc:docMk/>
            <pc:sldMk cId="1075923986" sldId="280"/>
            <ac:spMk id="15" creationId="{363CA416-C9CD-4FC9-8E6D-361484E01F7F}"/>
          </ac:spMkLst>
        </pc:spChg>
        <pc:spChg chg="mod">
          <ac:chgData name="Thomas Czogalik" userId="3419ac9f77ac2055" providerId="LiveId" clId="{91BBD555-F7A3-4141-8D8B-7BB6D2A95439}" dt="2018-02-07T10:20:39.420" v="459" actId="208"/>
          <ac:spMkLst>
            <pc:docMk/>
            <pc:sldMk cId="1075923986" sldId="280"/>
            <ac:spMk id="16" creationId="{4A8975E4-34CD-46D9-810A-CD4EB715E81A}"/>
          </ac:spMkLst>
        </pc:spChg>
        <pc:spChg chg="mod">
          <ac:chgData name="Thomas Czogalik" userId="3419ac9f77ac2055" providerId="LiveId" clId="{91BBD555-F7A3-4141-8D8B-7BB6D2A95439}" dt="2018-02-07T10:20:08.063" v="451" actId="1076"/>
          <ac:spMkLst>
            <pc:docMk/>
            <pc:sldMk cId="1075923986" sldId="280"/>
            <ac:spMk id="18" creationId="{0217B04E-2597-4DD6-9ABC-5B5EEEBE52E5}"/>
          </ac:spMkLst>
        </pc:spChg>
        <pc:spChg chg="mod">
          <ac:chgData name="Thomas Czogalik" userId="3419ac9f77ac2055" providerId="LiveId" clId="{91BBD555-F7A3-4141-8D8B-7BB6D2A95439}" dt="2018-02-07T10:20:00.875" v="450" actId="1076"/>
          <ac:spMkLst>
            <pc:docMk/>
            <pc:sldMk cId="1075923986" sldId="280"/>
            <ac:spMk id="19" creationId="{4439D901-401C-4B00-BF98-25A98BDA60DF}"/>
          </ac:spMkLst>
        </pc:spChg>
        <pc:picChg chg="mod">
          <ac:chgData name="Thomas Czogalik" userId="3419ac9f77ac2055" providerId="LiveId" clId="{91BBD555-F7A3-4141-8D8B-7BB6D2A95439}" dt="2018-02-07T10:19:34.003" v="433" actId="403"/>
          <ac:picMkLst>
            <pc:docMk/>
            <pc:sldMk cId="1075923986" sldId="280"/>
            <ac:picMk id="13" creationId="{E199FFB6-7E65-4864-915A-BB492E5CB45D}"/>
          </ac:picMkLst>
        </pc:picChg>
      </pc:sldChg>
      <pc:sldChg chg="modNotesTx">
        <pc:chgData name="Thomas Czogalik" userId="3419ac9f77ac2055" providerId="LiveId" clId="{91BBD555-F7A3-4141-8D8B-7BB6D2A95439}" dt="2018-02-07T11:15:22.640" v="1851" actId="20577"/>
        <pc:sldMkLst>
          <pc:docMk/>
          <pc:sldMk cId="3183961001" sldId="281"/>
        </pc:sldMkLst>
      </pc:sldChg>
      <pc:sldChg chg="addSp modSp modAnim modNotesTx">
        <pc:chgData name="Thomas Czogalik" userId="3419ac9f77ac2055" providerId="LiveId" clId="{91BBD555-F7A3-4141-8D8B-7BB6D2A95439}" dt="2018-02-07T11:20:37.324" v="1949" actId="14100"/>
        <pc:sldMkLst>
          <pc:docMk/>
          <pc:sldMk cId="4158772247" sldId="283"/>
        </pc:sldMkLst>
        <pc:spChg chg="add mod">
          <ac:chgData name="Thomas Czogalik" userId="3419ac9f77ac2055" providerId="LiveId" clId="{91BBD555-F7A3-4141-8D8B-7BB6D2A95439}" dt="2018-02-07T11:17:16.758" v="1925" actId="208"/>
          <ac:spMkLst>
            <pc:docMk/>
            <pc:sldMk cId="4158772247" sldId="283"/>
            <ac:spMk id="2" creationId="{AD864040-4ABD-48C9-B138-67C660CFCBC1}"/>
          </ac:spMkLst>
        </pc:spChg>
        <pc:spChg chg="add mod">
          <ac:chgData name="Thomas Czogalik" userId="3419ac9f77ac2055" providerId="LiveId" clId="{91BBD555-F7A3-4141-8D8B-7BB6D2A95439}" dt="2018-02-07T11:20:31.383" v="1948" actId="14100"/>
          <ac:spMkLst>
            <pc:docMk/>
            <pc:sldMk cId="4158772247" sldId="283"/>
            <ac:spMk id="6" creationId="{48EFFD4A-30EF-4E6F-95F6-DC4728764B65}"/>
          </ac:spMkLst>
        </pc:spChg>
      </pc:sldChg>
      <pc:sldChg chg="modSp">
        <pc:chgData name="Thomas Czogalik" userId="3419ac9f77ac2055" providerId="LiveId" clId="{91BBD555-F7A3-4141-8D8B-7BB6D2A95439}" dt="2018-02-07T11:09:25.762" v="1824" actId="20577"/>
        <pc:sldMkLst>
          <pc:docMk/>
          <pc:sldMk cId="3363861545" sldId="284"/>
        </pc:sldMkLst>
        <pc:spChg chg="mod">
          <ac:chgData name="Thomas Czogalik" userId="3419ac9f77ac2055" providerId="LiveId" clId="{91BBD555-F7A3-4141-8D8B-7BB6D2A95439}" dt="2018-02-07T11:09:25.762" v="1824" actId="20577"/>
          <ac:spMkLst>
            <pc:docMk/>
            <pc:sldMk cId="3363861545" sldId="284"/>
            <ac:spMk id="6" creationId="{00000000-0000-0000-0000-000000000000}"/>
          </ac:spMkLst>
        </pc:spChg>
      </pc:sldChg>
      <pc:sldChg chg="modSp">
        <pc:chgData name="Thomas Czogalik" userId="3419ac9f77ac2055" providerId="LiveId" clId="{91BBD555-F7A3-4141-8D8B-7BB6D2A95439}" dt="2018-02-07T10:54:17.910" v="1635" actId="20577"/>
        <pc:sldMkLst>
          <pc:docMk/>
          <pc:sldMk cId="3982956419" sldId="287"/>
        </pc:sldMkLst>
        <pc:spChg chg="mod">
          <ac:chgData name="Thomas Czogalik" userId="3419ac9f77ac2055" providerId="LiveId" clId="{91BBD555-F7A3-4141-8D8B-7BB6D2A95439}" dt="2018-02-07T10:54:17.910" v="1635" actId="20577"/>
          <ac:spMkLst>
            <pc:docMk/>
            <pc:sldMk cId="3982956419" sldId="287"/>
            <ac:spMk id="3" creationId="{00000000-0000-0000-0000-000000000000}"/>
          </ac:spMkLst>
        </pc:spChg>
      </pc:sldChg>
      <pc:sldChg chg="modSp">
        <pc:chgData name="Thomas Czogalik" userId="3419ac9f77ac2055" providerId="LiveId" clId="{91BBD555-F7A3-4141-8D8B-7BB6D2A95439}" dt="2018-02-07T10:41:46.108" v="769" actId="20577"/>
        <pc:sldMkLst>
          <pc:docMk/>
          <pc:sldMk cId="3446634478" sldId="301"/>
        </pc:sldMkLst>
        <pc:spChg chg="mod">
          <ac:chgData name="Thomas Czogalik" userId="3419ac9f77ac2055" providerId="LiveId" clId="{91BBD555-F7A3-4141-8D8B-7BB6D2A95439}" dt="2018-02-07T10:41:46.108" v="769" actId="20577"/>
          <ac:spMkLst>
            <pc:docMk/>
            <pc:sldMk cId="3446634478" sldId="301"/>
            <ac:spMk id="6" creationId="{00000000-0000-0000-0000-000000000000}"/>
          </ac:spMkLst>
        </pc:spChg>
      </pc:sldChg>
      <pc:sldChg chg="addSp delSp modSp">
        <pc:chgData name="Thomas Czogalik" userId="3419ac9f77ac2055" providerId="LiveId" clId="{91BBD555-F7A3-4141-8D8B-7BB6D2A95439}" dt="2018-02-07T10:33:35.727" v="589" actId="14100"/>
        <pc:sldMkLst>
          <pc:docMk/>
          <pc:sldMk cId="1777226244" sldId="305"/>
        </pc:sldMkLst>
        <pc:spChg chg="add del mod">
          <ac:chgData name="Thomas Czogalik" userId="3419ac9f77ac2055" providerId="LiveId" clId="{91BBD555-F7A3-4141-8D8B-7BB6D2A95439}" dt="2018-02-07T10:26:07.749" v="526" actId="478"/>
          <ac:spMkLst>
            <pc:docMk/>
            <pc:sldMk cId="1777226244" sldId="305"/>
            <ac:spMk id="2" creationId="{7854FC7C-A3A7-4CB7-A5B6-BF37A3D51150}"/>
          </ac:spMkLst>
        </pc:spChg>
        <pc:spChg chg="add mod">
          <ac:chgData name="Thomas Czogalik" userId="3419ac9f77ac2055" providerId="LiveId" clId="{91BBD555-F7A3-4141-8D8B-7BB6D2A95439}" dt="2018-02-07T10:28:06.984" v="586" actId="14100"/>
          <ac:spMkLst>
            <pc:docMk/>
            <pc:sldMk cId="1777226244" sldId="305"/>
            <ac:spMk id="3" creationId="{AACB1108-3DF8-4091-89DF-EC1DB8E26DD9}"/>
          </ac:spMkLst>
        </pc:spChg>
        <pc:spChg chg="add mod">
          <ac:chgData name="Thomas Czogalik" userId="3419ac9f77ac2055" providerId="LiveId" clId="{91BBD555-F7A3-4141-8D8B-7BB6D2A95439}" dt="2018-02-07T10:33:32.786" v="588" actId="14100"/>
          <ac:spMkLst>
            <pc:docMk/>
            <pc:sldMk cId="1777226244" sldId="305"/>
            <ac:spMk id="8" creationId="{B8BC69A0-6534-430D-9510-503155DAA8DC}"/>
          </ac:spMkLst>
        </pc:spChg>
        <pc:spChg chg="add mod">
          <ac:chgData name="Thomas Czogalik" userId="3419ac9f77ac2055" providerId="LiveId" clId="{91BBD555-F7A3-4141-8D8B-7BB6D2A95439}" dt="2018-02-07T10:33:35.727" v="589" actId="14100"/>
          <ac:spMkLst>
            <pc:docMk/>
            <pc:sldMk cId="1777226244" sldId="305"/>
            <ac:spMk id="9" creationId="{B81966C7-D7F6-4484-9062-9CA6791012EE}"/>
          </ac:spMkLst>
        </pc:spChg>
      </pc:sldChg>
      <pc:sldChg chg="addSp modSp">
        <pc:chgData name="Thomas Czogalik" userId="3419ac9f77ac2055" providerId="LiveId" clId="{91BBD555-F7A3-4141-8D8B-7BB6D2A95439}" dt="2018-02-07T11:53:45.179" v="2052" actId="14100"/>
        <pc:sldMkLst>
          <pc:docMk/>
          <pc:sldMk cId="3726300420" sldId="307"/>
        </pc:sldMkLst>
        <pc:spChg chg="add mod">
          <ac:chgData name="Thomas Czogalik" userId="3419ac9f77ac2055" providerId="LiveId" clId="{91BBD555-F7A3-4141-8D8B-7BB6D2A95439}" dt="2018-02-07T11:53:45.179" v="2052" actId="14100"/>
          <ac:spMkLst>
            <pc:docMk/>
            <pc:sldMk cId="3726300420" sldId="307"/>
            <ac:spMk id="6" creationId="{82E085A3-DAD1-44A0-AC12-F88A91A10031}"/>
          </ac:spMkLst>
        </pc:spChg>
        <pc:spChg chg="add mod">
          <ac:chgData name="Thomas Czogalik" userId="3419ac9f77ac2055" providerId="LiveId" clId="{91BBD555-F7A3-4141-8D8B-7BB6D2A95439}" dt="2018-02-07T11:53:42.246" v="2051" actId="14100"/>
          <ac:spMkLst>
            <pc:docMk/>
            <pc:sldMk cId="3726300420" sldId="307"/>
            <ac:spMk id="8" creationId="{80EDC5A4-87D0-48B1-AE99-D7C044697A5E}"/>
          </ac:spMkLst>
        </pc:spChg>
      </pc:sldChg>
      <pc:sldChg chg="addSp delSp modSp add">
        <pc:chgData name="Thomas Czogalik" userId="3419ac9f77ac2055" providerId="LiveId" clId="{91BBD555-F7A3-4141-8D8B-7BB6D2A95439}" dt="2018-02-07T10:06:04.517" v="368" actId="1076"/>
        <pc:sldMkLst>
          <pc:docMk/>
          <pc:sldMk cId="3518332528" sldId="308"/>
        </pc:sldMkLst>
        <pc:spChg chg="mod">
          <ac:chgData name="Thomas Czogalik" userId="3419ac9f77ac2055" providerId="LiveId" clId="{91BBD555-F7A3-4141-8D8B-7BB6D2A95439}" dt="2018-02-07T09:54:12.579" v="8" actId="20577"/>
          <ac:spMkLst>
            <pc:docMk/>
            <pc:sldMk cId="3518332528" sldId="308"/>
            <ac:spMk id="2" creationId="{2E1BB5BE-0182-47F6-9299-00DC2B292A9A}"/>
          </ac:spMkLst>
        </pc:spChg>
        <pc:spChg chg="del">
          <ac:chgData name="Thomas Czogalik" userId="3419ac9f77ac2055" providerId="LiveId" clId="{91BBD555-F7A3-4141-8D8B-7BB6D2A95439}" dt="2018-02-07T09:54:14.866" v="9" actId="1076"/>
          <ac:spMkLst>
            <pc:docMk/>
            <pc:sldMk cId="3518332528" sldId="308"/>
            <ac:spMk id="3" creationId="{BD80C0BC-4CD8-4246-B41C-96F39FBC836A}"/>
          </ac:spMkLst>
        </pc:spChg>
        <pc:spChg chg="add mod ord">
          <ac:chgData name="Thomas Czogalik" userId="3419ac9f77ac2055" providerId="LiveId" clId="{91BBD555-F7A3-4141-8D8B-7BB6D2A95439}" dt="2018-02-07T09:57:19.010" v="32" actId="1076"/>
          <ac:spMkLst>
            <pc:docMk/>
            <pc:sldMk cId="3518332528" sldId="308"/>
            <ac:spMk id="7" creationId="{F7EDE1C3-087C-4279-BBD3-2239E407B286}"/>
          </ac:spMkLst>
        </pc:spChg>
        <pc:spChg chg="add del mod">
          <ac:chgData name="Thomas Czogalik" userId="3419ac9f77ac2055" providerId="LiveId" clId="{91BBD555-F7A3-4141-8D8B-7BB6D2A95439}" dt="2018-02-07T09:58:52.162" v="45" actId="1076"/>
          <ac:spMkLst>
            <pc:docMk/>
            <pc:sldMk cId="3518332528" sldId="308"/>
            <ac:spMk id="9" creationId="{94DB2A6F-97AE-4845-96D6-96E3B0CAA706}"/>
          </ac:spMkLst>
        </pc:spChg>
        <pc:spChg chg="add del mod">
          <ac:chgData name="Thomas Czogalik" userId="3419ac9f77ac2055" providerId="LiveId" clId="{91BBD555-F7A3-4141-8D8B-7BB6D2A95439}" dt="2018-02-07T09:59:13.373" v="49" actId="1076"/>
          <ac:spMkLst>
            <pc:docMk/>
            <pc:sldMk cId="3518332528" sldId="308"/>
            <ac:spMk id="10" creationId="{C0D21ADE-FA16-4A5E-9824-4FEE371B895D}"/>
          </ac:spMkLst>
        </pc:spChg>
        <pc:spChg chg="add mod">
          <ac:chgData name="Thomas Czogalik" userId="3419ac9f77ac2055" providerId="LiveId" clId="{91BBD555-F7A3-4141-8D8B-7BB6D2A95439}" dt="2018-02-07T10:04:58.575" v="333" actId="20577"/>
          <ac:spMkLst>
            <pc:docMk/>
            <pc:sldMk cId="3518332528" sldId="308"/>
            <ac:spMk id="11" creationId="{4422C91B-A04B-4A26-957C-FD8A87E61369}"/>
          </ac:spMkLst>
        </pc:spChg>
        <pc:spChg chg="add del mod">
          <ac:chgData name="Thomas Czogalik" userId="3419ac9f77ac2055" providerId="LiveId" clId="{91BBD555-F7A3-4141-8D8B-7BB6D2A95439}" dt="2018-02-07T10:05:13.666" v="342" actId="478"/>
          <ac:spMkLst>
            <pc:docMk/>
            <pc:sldMk cId="3518332528" sldId="308"/>
            <ac:spMk id="12" creationId="{1F25C900-690B-4C4B-89CE-EDB535EF90E0}"/>
          </ac:spMkLst>
        </pc:spChg>
        <pc:spChg chg="add mod">
          <ac:chgData name="Thomas Czogalik" userId="3419ac9f77ac2055" providerId="LiveId" clId="{91BBD555-F7A3-4141-8D8B-7BB6D2A95439}" dt="2018-02-07T10:06:04.517" v="368" actId="1076"/>
          <ac:spMkLst>
            <pc:docMk/>
            <pc:sldMk cId="3518332528" sldId="308"/>
            <ac:spMk id="13" creationId="{909659E0-4246-4F10-9C39-25439A8D716D}"/>
          </ac:spMkLst>
        </pc:spChg>
        <pc:picChg chg="add mod modCrop">
          <ac:chgData name="Thomas Czogalik" userId="3419ac9f77ac2055" providerId="LiveId" clId="{91BBD555-F7A3-4141-8D8B-7BB6D2A95439}" dt="2018-02-07T09:57:24.762" v="33" actId="1076"/>
          <ac:picMkLst>
            <pc:docMk/>
            <pc:sldMk cId="3518332528" sldId="308"/>
            <ac:picMk id="5" creationId="{19C33485-0C33-41CB-ABD6-62488CCF0A6C}"/>
          </ac:picMkLst>
        </pc:picChg>
        <pc:picChg chg="add del mod">
          <ac:chgData name="Thomas Czogalik" userId="3419ac9f77ac2055" providerId="LiveId" clId="{91BBD555-F7A3-4141-8D8B-7BB6D2A95439}" dt="2018-02-07T09:59:14.857" v="50" actId="478"/>
          <ac:picMkLst>
            <pc:docMk/>
            <pc:sldMk cId="3518332528" sldId="308"/>
            <ac:picMk id="6" creationId="{68685A92-15A7-4CE6-8EEF-EC62D01902BD}"/>
          </ac:picMkLst>
        </pc:picChg>
        <pc:picChg chg="add del mod">
          <ac:chgData name="Thomas Czogalik" userId="3419ac9f77ac2055" providerId="LiveId" clId="{91BBD555-F7A3-4141-8D8B-7BB6D2A95439}" dt="2018-02-07T09:59:16.232" v="51" actId="478"/>
          <ac:picMkLst>
            <pc:docMk/>
            <pc:sldMk cId="3518332528" sldId="308"/>
            <ac:picMk id="8" creationId="{8E1B4B6D-3501-4597-B38E-DD8223A4898B}"/>
          </ac:picMkLst>
        </pc:picChg>
      </pc:sldChg>
      <pc:sldChg chg="addSp delSp modSp add modAnim">
        <pc:chgData name="Thomas Czogalik" userId="3419ac9f77ac2055" providerId="LiveId" clId="{91BBD555-F7A3-4141-8D8B-7BB6D2A95439}" dt="2018-02-07T10:56:23.480" v="1643" actId="14100"/>
        <pc:sldMkLst>
          <pc:docMk/>
          <pc:sldMk cId="3998038457" sldId="309"/>
        </pc:sldMkLst>
        <pc:spChg chg="mod">
          <ac:chgData name="Thomas Czogalik" userId="3419ac9f77ac2055" providerId="LiveId" clId="{91BBD555-F7A3-4141-8D8B-7BB6D2A95439}" dt="2018-02-07T10:14:44.429" v="386" actId="14100"/>
          <ac:spMkLst>
            <pc:docMk/>
            <pc:sldMk cId="3998038457" sldId="309"/>
            <ac:spMk id="2" creationId="{8815F08E-7D4C-47A7-8CF4-728F825513B2}"/>
          </ac:spMkLst>
        </pc:spChg>
        <pc:spChg chg="add mod topLvl">
          <ac:chgData name="Thomas Czogalik" userId="3419ac9f77ac2055" providerId="LiveId" clId="{91BBD555-F7A3-4141-8D8B-7BB6D2A95439}" dt="2018-02-07T10:56:10.639" v="1641" actId="165"/>
          <ac:spMkLst>
            <pc:docMk/>
            <pc:sldMk cId="3998038457" sldId="309"/>
            <ac:spMk id="17" creationId="{269B28FF-E479-4F75-99C5-635DCA126126}"/>
          </ac:spMkLst>
        </pc:spChg>
        <pc:spChg chg="add mod topLvl">
          <ac:chgData name="Thomas Czogalik" userId="3419ac9f77ac2055" providerId="LiveId" clId="{91BBD555-F7A3-4141-8D8B-7BB6D2A95439}" dt="2018-02-07T10:56:10.639" v="1641" actId="165"/>
          <ac:spMkLst>
            <pc:docMk/>
            <pc:sldMk cId="3998038457" sldId="309"/>
            <ac:spMk id="19" creationId="{E59EADF3-5906-49C2-8635-4FC268AA5D08}"/>
          </ac:spMkLst>
        </pc:spChg>
        <pc:spChg chg="add mod topLvl">
          <ac:chgData name="Thomas Czogalik" userId="3419ac9f77ac2055" providerId="LiveId" clId="{91BBD555-F7A3-4141-8D8B-7BB6D2A95439}" dt="2018-02-07T10:56:10.639" v="1641" actId="165"/>
          <ac:spMkLst>
            <pc:docMk/>
            <pc:sldMk cId="3998038457" sldId="309"/>
            <ac:spMk id="21" creationId="{F24EDBEF-F59F-4EF7-BC15-85481492014B}"/>
          </ac:spMkLst>
        </pc:spChg>
        <pc:spChg chg="add mod topLvl">
          <ac:chgData name="Thomas Czogalik" userId="3419ac9f77ac2055" providerId="LiveId" clId="{91BBD555-F7A3-4141-8D8B-7BB6D2A95439}" dt="2018-02-07T10:56:10.639" v="1641" actId="165"/>
          <ac:spMkLst>
            <pc:docMk/>
            <pc:sldMk cId="3998038457" sldId="309"/>
            <ac:spMk id="36" creationId="{C4444A3D-552C-4D1B-A10F-CB1E9F056331}"/>
          </ac:spMkLst>
        </pc:spChg>
        <pc:grpChg chg="mod topLvl">
          <ac:chgData name="Thomas Czogalik" userId="3419ac9f77ac2055" providerId="LiveId" clId="{91BBD555-F7A3-4141-8D8B-7BB6D2A95439}" dt="2018-02-07T10:56:10.639" v="1641" actId="165"/>
          <ac:grpSpMkLst>
            <pc:docMk/>
            <pc:sldMk cId="3998038457" sldId="309"/>
            <ac:grpSpMk id="3" creationId="{919D682F-3454-4DC7-8D5D-1A16B63DF197}"/>
          </ac:grpSpMkLst>
        </pc:grpChg>
        <pc:grpChg chg="add del mod">
          <ac:chgData name="Thomas Czogalik" userId="3419ac9f77ac2055" providerId="LiveId" clId="{91BBD555-F7A3-4141-8D8B-7BB6D2A95439}" dt="2018-02-07T10:56:10.639" v="1641" actId="165"/>
          <ac:grpSpMkLst>
            <pc:docMk/>
            <pc:sldMk cId="3998038457" sldId="309"/>
            <ac:grpSpMk id="22" creationId="{CE28448E-CCC5-454C-8C99-1D4AF11D3E31}"/>
          </ac:grpSpMkLst>
        </pc:grpChg>
        <pc:picChg chg="add mod topLvl">
          <ac:chgData name="Thomas Czogalik" userId="3419ac9f77ac2055" providerId="LiveId" clId="{91BBD555-F7A3-4141-8D8B-7BB6D2A95439}" dt="2018-02-07T10:56:10.639" v="1641" actId="165"/>
          <ac:picMkLst>
            <pc:docMk/>
            <pc:sldMk cId="3998038457" sldId="309"/>
            <ac:picMk id="28" creationId="{627A0454-3044-48CA-BF4D-38F65CC4F6F1}"/>
          </ac:picMkLst>
        </pc:picChg>
        <pc:cxnChg chg="add mod topLvl">
          <ac:chgData name="Thomas Czogalik" userId="3419ac9f77ac2055" providerId="LiveId" clId="{91BBD555-F7A3-4141-8D8B-7BB6D2A95439}" dt="2018-02-07T10:56:10.639" v="1641" actId="165"/>
          <ac:cxnSpMkLst>
            <pc:docMk/>
            <pc:sldMk cId="3998038457" sldId="309"/>
            <ac:cxnSpMk id="29" creationId="{A50E1453-4632-4358-A265-906398A264B0}"/>
          </ac:cxnSpMkLst>
        </pc:cxnChg>
        <pc:cxnChg chg="add mod topLvl">
          <ac:chgData name="Thomas Czogalik" userId="3419ac9f77ac2055" providerId="LiveId" clId="{91BBD555-F7A3-4141-8D8B-7BB6D2A95439}" dt="2018-02-07T10:56:10.639" v="1641" actId="165"/>
          <ac:cxnSpMkLst>
            <pc:docMk/>
            <pc:sldMk cId="3998038457" sldId="309"/>
            <ac:cxnSpMk id="32" creationId="{4917AC51-13C0-4E99-B1D0-A201DB19B5F7}"/>
          </ac:cxnSpMkLst>
        </pc:cxnChg>
      </pc:sldChg>
      <pc:sldChg chg="modSp add">
        <pc:chgData name="Thomas Czogalik" userId="3419ac9f77ac2055" providerId="LiveId" clId="{91BBD555-F7A3-4141-8D8B-7BB6D2A95439}" dt="2018-02-07T10:53:23.332" v="1623" actId="6549"/>
        <pc:sldMkLst>
          <pc:docMk/>
          <pc:sldMk cId="195749676" sldId="310"/>
        </pc:sldMkLst>
        <pc:spChg chg="mod">
          <ac:chgData name="Thomas Czogalik" userId="3419ac9f77ac2055" providerId="LiveId" clId="{91BBD555-F7A3-4141-8D8B-7BB6D2A95439}" dt="2018-02-07T10:53:12.767" v="1620" actId="20577"/>
          <ac:spMkLst>
            <pc:docMk/>
            <pc:sldMk cId="195749676" sldId="310"/>
            <ac:spMk id="2" creationId="{2225AC30-5233-4A7E-AE33-4BC1C8AF3443}"/>
          </ac:spMkLst>
        </pc:spChg>
        <pc:spChg chg="mod">
          <ac:chgData name="Thomas Czogalik" userId="3419ac9f77ac2055" providerId="LiveId" clId="{91BBD555-F7A3-4141-8D8B-7BB6D2A95439}" dt="2018-02-07T10:53:23.332" v="1623" actId="6549"/>
          <ac:spMkLst>
            <pc:docMk/>
            <pc:sldMk cId="195749676" sldId="310"/>
            <ac:spMk id="3" creationId="{BE878AAE-B6A5-4FA0-805D-E1E5AE3BFC3B}"/>
          </ac:spMkLst>
        </pc:spChg>
      </pc:sldChg>
      <pc:sldChg chg="modSp add del">
        <pc:chgData name="Thomas Czogalik" userId="3419ac9f77ac2055" providerId="LiveId" clId="{91BBD555-F7A3-4141-8D8B-7BB6D2A95439}" dt="2018-02-07T10:52:32.853" v="1604" actId="2696"/>
        <pc:sldMkLst>
          <pc:docMk/>
          <pc:sldMk cId="3729259464" sldId="310"/>
        </pc:sldMkLst>
        <pc:spChg chg="mod">
          <ac:chgData name="Thomas Czogalik" userId="3419ac9f77ac2055" providerId="LiveId" clId="{91BBD555-F7A3-4141-8D8B-7BB6D2A95439}" dt="2018-02-07T10:52:18.302" v="1603" actId="20577"/>
          <ac:spMkLst>
            <pc:docMk/>
            <pc:sldMk cId="3729259464" sldId="310"/>
            <ac:spMk id="3" creationId="{00091387-F1A7-4A73-AE7B-5195A35EA7B4}"/>
          </ac:spMkLst>
        </pc:spChg>
      </pc:sldChg>
      <pc:sldChg chg="modSp add">
        <pc:chgData name="Thomas Czogalik" userId="3419ac9f77ac2055" providerId="LiveId" clId="{91BBD555-F7A3-4141-8D8B-7BB6D2A95439}" dt="2018-02-07T11:16:45.711" v="1922" actId="20577"/>
        <pc:sldMkLst>
          <pc:docMk/>
          <pc:sldMk cId="1860419386" sldId="311"/>
        </pc:sldMkLst>
        <pc:spChg chg="mod">
          <ac:chgData name="Thomas Czogalik" userId="3419ac9f77ac2055" providerId="LiveId" clId="{91BBD555-F7A3-4141-8D8B-7BB6D2A95439}" dt="2018-02-07T11:16:45.711" v="1922" actId="20577"/>
          <ac:spMkLst>
            <pc:docMk/>
            <pc:sldMk cId="1860419386" sldId="311"/>
            <ac:spMk id="6" creationId="{00000000-0000-0000-0000-000000000000}"/>
          </ac:spMkLst>
        </pc:spChg>
      </pc:sldChg>
      <pc:sldChg chg="delSp modSp add delAnim modAnim">
        <pc:chgData name="Thomas Czogalik" userId="3419ac9f77ac2055" providerId="LiveId" clId="{91BBD555-F7A3-4141-8D8B-7BB6D2A95439}" dt="2018-02-07T11:22:26.834" v="1969" actId="1035"/>
        <pc:sldMkLst>
          <pc:docMk/>
          <pc:sldMk cId="4121611336" sldId="312"/>
        </pc:sldMkLst>
        <pc:spChg chg="mod">
          <ac:chgData name="Thomas Czogalik" userId="3419ac9f77ac2055" providerId="LiveId" clId="{91BBD555-F7A3-4141-8D8B-7BB6D2A95439}" dt="2018-02-07T11:22:22.752" v="1968" actId="20577"/>
          <ac:spMkLst>
            <pc:docMk/>
            <pc:sldMk cId="4121611336" sldId="312"/>
            <ac:spMk id="2" creationId="{8815F08E-7D4C-47A7-8CF4-728F825513B2}"/>
          </ac:spMkLst>
        </pc:spChg>
        <pc:spChg chg="del">
          <ac:chgData name="Thomas Czogalik" userId="3419ac9f77ac2055" providerId="LiveId" clId="{91BBD555-F7A3-4141-8D8B-7BB6D2A95439}" dt="2018-02-07T11:21:10.423" v="1951" actId="478"/>
          <ac:spMkLst>
            <pc:docMk/>
            <pc:sldMk cId="4121611336" sldId="312"/>
            <ac:spMk id="19" creationId="{E59EADF3-5906-49C2-8635-4FC268AA5D08}"/>
          </ac:spMkLst>
        </pc:spChg>
        <pc:spChg chg="mod">
          <ac:chgData name="Thomas Czogalik" userId="3419ac9f77ac2055" providerId="LiveId" clId="{91BBD555-F7A3-4141-8D8B-7BB6D2A95439}" dt="2018-02-07T11:21:27.346" v="1957" actId="14100"/>
          <ac:spMkLst>
            <pc:docMk/>
            <pc:sldMk cId="4121611336" sldId="312"/>
            <ac:spMk id="21" creationId="{F24EDBEF-F59F-4EF7-BC15-85481492014B}"/>
          </ac:spMkLst>
        </pc:spChg>
        <pc:spChg chg="mod">
          <ac:chgData name="Thomas Czogalik" userId="3419ac9f77ac2055" providerId="LiveId" clId="{91BBD555-F7A3-4141-8D8B-7BB6D2A95439}" dt="2018-02-07T11:22:26.834" v="1969" actId="1035"/>
          <ac:spMkLst>
            <pc:docMk/>
            <pc:sldMk cId="4121611336" sldId="312"/>
            <ac:spMk id="36" creationId="{C4444A3D-552C-4D1B-A10F-CB1E9F056331}"/>
          </ac:spMkLst>
        </pc:spChg>
        <pc:picChg chg="mod">
          <ac:chgData name="Thomas Czogalik" userId="3419ac9f77ac2055" providerId="LiveId" clId="{91BBD555-F7A3-4141-8D8B-7BB6D2A95439}" dt="2018-02-07T11:21:14.676" v="1952" actId="1076"/>
          <ac:picMkLst>
            <pc:docMk/>
            <pc:sldMk cId="4121611336" sldId="312"/>
            <ac:picMk id="28" creationId="{627A0454-3044-48CA-BF4D-38F65CC4F6F1}"/>
          </ac:picMkLst>
        </pc:picChg>
        <pc:cxnChg chg="mod">
          <ac:chgData name="Thomas Czogalik" userId="3419ac9f77ac2055" providerId="LiveId" clId="{91BBD555-F7A3-4141-8D8B-7BB6D2A95439}" dt="2018-02-07T11:21:17.676" v="1953" actId="14100"/>
          <ac:cxnSpMkLst>
            <pc:docMk/>
            <pc:sldMk cId="4121611336" sldId="312"/>
            <ac:cxnSpMk id="29" creationId="{A50E1453-4632-4358-A265-906398A264B0}"/>
          </ac:cxnSpMkLst>
        </pc:cxnChg>
        <pc:cxnChg chg="del mod">
          <ac:chgData name="Thomas Czogalik" userId="3419ac9f77ac2055" providerId="LiveId" clId="{91BBD555-F7A3-4141-8D8B-7BB6D2A95439}" dt="2018-02-07T11:21:18.676" v="1954" actId="478"/>
          <ac:cxnSpMkLst>
            <pc:docMk/>
            <pc:sldMk cId="4121611336" sldId="312"/>
            <ac:cxnSpMk id="32" creationId="{4917AC51-13C0-4E99-B1D0-A201DB19B5F7}"/>
          </ac:cxnSpMkLst>
        </pc:cxnChg>
      </pc:sldChg>
    </pc:docChg>
  </pc:docChgLst>
  <pc:docChgLst>
    <pc:chgData name="Thomas Czogalik" userId="3419ac9f77ac2055" providerId="LiveId" clId="{88BD80E0-9FA1-4B2C-9C6E-9E533D0DDD1A}"/>
    <pc:docChg chg="undo redo custSel addSld delSld modSld sldOrd">
      <pc:chgData name="Thomas Czogalik" userId="3419ac9f77ac2055" providerId="LiveId" clId="{88BD80E0-9FA1-4B2C-9C6E-9E533D0DDD1A}" dt="2018-02-07T09:46:10.991" v="2209" actId="14100"/>
      <pc:docMkLst>
        <pc:docMk/>
      </pc:docMkLst>
      <pc:sldChg chg="addSp delSp modSp ord modNotesTx">
        <pc:chgData name="Thomas Czogalik" userId="3419ac9f77ac2055" providerId="LiveId" clId="{88BD80E0-9FA1-4B2C-9C6E-9E533D0DDD1A}" dt="2018-02-06T13:35:31.549" v="1939" actId="20577"/>
        <pc:sldMkLst>
          <pc:docMk/>
          <pc:sldMk cId="43282537" sldId="271"/>
        </pc:sldMkLst>
        <pc:spChg chg="mod">
          <ac:chgData name="Thomas Czogalik" userId="3419ac9f77ac2055" providerId="LiveId" clId="{88BD80E0-9FA1-4B2C-9C6E-9E533D0DDD1A}" dt="2018-02-06T11:22:58.945" v="894" actId="20577"/>
          <ac:spMkLst>
            <pc:docMk/>
            <pc:sldMk cId="43282537" sldId="271"/>
            <ac:spMk id="2" creationId="{00000000-0000-0000-0000-000000000000}"/>
          </ac:spMkLst>
        </pc:spChg>
        <pc:spChg chg="mod">
          <ac:chgData name="Thomas Czogalik" userId="3419ac9f77ac2055" providerId="LiveId" clId="{88BD80E0-9FA1-4B2C-9C6E-9E533D0DDD1A}" dt="2018-02-06T13:34:40.327" v="1870" actId="20577"/>
          <ac:spMkLst>
            <pc:docMk/>
            <pc:sldMk cId="43282537" sldId="271"/>
            <ac:spMk id="8" creationId="{24897122-2F5C-47AA-B2F2-57CB594DC513}"/>
          </ac:spMkLst>
        </pc:spChg>
        <pc:spChg chg="mod">
          <ac:chgData name="Thomas Czogalik" userId="3419ac9f77ac2055" providerId="LiveId" clId="{88BD80E0-9FA1-4B2C-9C6E-9E533D0DDD1A}" dt="2018-02-06T13:32:21.841" v="1808" actId="14100"/>
          <ac:spMkLst>
            <pc:docMk/>
            <pc:sldMk cId="43282537" sldId="271"/>
            <ac:spMk id="10" creationId="{98E57AC4-025A-4788-B049-89A231BB2453}"/>
          </ac:spMkLst>
        </pc:spChg>
        <pc:spChg chg="mod">
          <ac:chgData name="Thomas Czogalik" userId="3419ac9f77ac2055" providerId="LiveId" clId="{88BD80E0-9FA1-4B2C-9C6E-9E533D0DDD1A}" dt="2018-02-06T13:34:45.672" v="1875" actId="6549"/>
          <ac:spMkLst>
            <pc:docMk/>
            <pc:sldMk cId="43282537" sldId="271"/>
            <ac:spMk id="11" creationId="{B0DF4E5E-673A-4732-93E2-3425019B9ECE}"/>
          </ac:spMkLst>
        </pc:spChg>
        <pc:spChg chg="mod">
          <ac:chgData name="Thomas Czogalik" userId="3419ac9f77ac2055" providerId="LiveId" clId="{88BD80E0-9FA1-4B2C-9C6E-9E533D0DDD1A}" dt="2018-02-06T13:33:08.965" v="1845" actId="20577"/>
          <ac:spMkLst>
            <pc:docMk/>
            <pc:sldMk cId="43282537" sldId="271"/>
            <ac:spMk id="12" creationId="{0D31D457-9E90-4BE4-A192-91192EFE5AA1}"/>
          </ac:spMkLst>
        </pc:spChg>
        <pc:spChg chg="add mod">
          <ac:chgData name="Thomas Czogalik" userId="3419ac9f77ac2055" providerId="LiveId" clId="{88BD80E0-9FA1-4B2C-9C6E-9E533D0DDD1A}" dt="2018-02-06T13:33:30.054" v="1856" actId="1076"/>
          <ac:spMkLst>
            <pc:docMk/>
            <pc:sldMk cId="43282537" sldId="271"/>
            <ac:spMk id="13" creationId="{9D051C73-AC64-4C4E-9C63-222E84970E8F}"/>
          </ac:spMkLst>
        </pc:spChg>
        <pc:spChg chg="add mod">
          <ac:chgData name="Thomas Czogalik" userId="3419ac9f77ac2055" providerId="LiveId" clId="{88BD80E0-9FA1-4B2C-9C6E-9E533D0DDD1A}" dt="2018-02-06T13:34:42.380" v="1872" actId="1076"/>
          <ac:spMkLst>
            <pc:docMk/>
            <pc:sldMk cId="43282537" sldId="271"/>
            <ac:spMk id="14" creationId="{BFE8F976-7BAF-4AA8-AF78-8F810DBBDA7C}"/>
          </ac:spMkLst>
        </pc:spChg>
        <pc:picChg chg="mod">
          <ac:chgData name="Thomas Czogalik" userId="3419ac9f77ac2055" providerId="LiveId" clId="{88BD80E0-9FA1-4B2C-9C6E-9E533D0DDD1A}" dt="2018-02-06T13:30:09.858" v="1771" actId="1076"/>
          <ac:picMkLst>
            <pc:docMk/>
            <pc:sldMk cId="43282537" sldId="271"/>
            <ac:picMk id="6" creationId="{95DCBEA0-5ABA-430C-BA2D-581CA8E0529A}"/>
          </ac:picMkLst>
        </pc:picChg>
        <pc:picChg chg="mod">
          <ac:chgData name="Thomas Czogalik" userId="3419ac9f77ac2055" providerId="LiveId" clId="{88BD80E0-9FA1-4B2C-9C6E-9E533D0DDD1A}" dt="2018-02-06T13:33:35.602" v="1859" actId="1076"/>
          <ac:picMkLst>
            <pc:docMk/>
            <pc:sldMk cId="43282537" sldId="271"/>
            <ac:picMk id="7" creationId="{BE270D56-0B16-4E11-8FB2-FEA37AE24247}"/>
          </ac:picMkLst>
        </pc:picChg>
        <pc:cxnChg chg="add del mod">
          <ac:chgData name="Thomas Czogalik" userId="3419ac9f77ac2055" providerId="LiveId" clId="{88BD80E0-9FA1-4B2C-9C6E-9E533D0DDD1A}" dt="2018-02-06T13:31:19.261" v="1794" actId="11529"/>
          <ac:cxnSpMkLst>
            <pc:docMk/>
            <pc:sldMk cId="43282537" sldId="271"/>
            <ac:cxnSpMk id="5" creationId="{2906CD6A-D7C3-4B0D-994F-4A82D49EB813}"/>
          </ac:cxnSpMkLst>
        </pc:cxnChg>
        <pc:cxnChg chg="add del mod">
          <ac:chgData name="Thomas Czogalik" userId="3419ac9f77ac2055" providerId="LiveId" clId="{88BD80E0-9FA1-4B2C-9C6E-9E533D0DDD1A}" dt="2018-02-06T13:31:17.140" v="1789" actId="20577"/>
          <ac:cxnSpMkLst>
            <pc:docMk/>
            <pc:sldMk cId="43282537" sldId="271"/>
            <ac:cxnSpMk id="15" creationId="{FF79EE14-6FB0-4D08-A056-5A82741644B7}"/>
          </ac:cxnSpMkLst>
        </pc:cxnChg>
      </pc:sldChg>
      <pc:sldChg chg="addSp modSp ord">
        <pc:chgData name="Thomas Czogalik" userId="3419ac9f77ac2055" providerId="LiveId" clId="{88BD80E0-9FA1-4B2C-9C6E-9E533D0DDD1A}" dt="2018-02-06T11:18:29.220" v="880" actId="478"/>
        <pc:sldMkLst>
          <pc:docMk/>
          <pc:sldMk cId="715215745" sldId="274"/>
        </pc:sldMkLst>
        <pc:picChg chg="mod modCrop">
          <ac:chgData name="Thomas Czogalik" userId="3419ac9f77ac2055" providerId="LiveId" clId="{88BD80E0-9FA1-4B2C-9C6E-9E533D0DDD1A}" dt="2018-02-06T10:24:15.646" v="349" actId="14100"/>
          <ac:picMkLst>
            <pc:docMk/>
            <pc:sldMk cId="715215745" sldId="274"/>
            <ac:picMk id="7" creationId="{00000000-0000-0000-0000-000000000000}"/>
          </ac:picMkLst>
        </pc:picChg>
        <pc:picChg chg="mod">
          <ac:chgData name="Thomas Czogalik" userId="3419ac9f77ac2055" providerId="LiveId" clId="{88BD80E0-9FA1-4B2C-9C6E-9E533D0DDD1A}" dt="2018-02-06T10:24:22.844" v="351" actId="14100"/>
          <ac:picMkLst>
            <pc:docMk/>
            <pc:sldMk cId="715215745" sldId="274"/>
            <ac:picMk id="8" creationId="{00000000-0000-0000-0000-000000000000}"/>
          </ac:picMkLst>
        </pc:picChg>
        <pc:picChg chg="add mod modCrop">
          <ac:chgData name="Thomas Czogalik" userId="3419ac9f77ac2055" providerId="LiveId" clId="{88BD80E0-9FA1-4B2C-9C6E-9E533D0DDD1A}" dt="2018-02-06T10:24:53.220" v="352" actId="732"/>
          <ac:picMkLst>
            <pc:docMk/>
            <pc:sldMk cId="715215745" sldId="274"/>
            <ac:picMk id="10" creationId="{FA44303D-5A5D-426C-BB5E-36008DA479EC}"/>
          </ac:picMkLst>
        </pc:picChg>
      </pc:sldChg>
      <pc:sldChg chg="del">
        <pc:chgData name="Thomas Czogalik" userId="3419ac9f77ac2055" providerId="LiveId" clId="{88BD80E0-9FA1-4B2C-9C6E-9E533D0DDD1A}" dt="2018-02-06T11:21:59.570" v="893" actId="2696"/>
        <pc:sldMkLst>
          <pc:docMk/>
          <pc:sldMk cId="1471472951" sldId="275"/>
        </pc:sldMkLst>
      </pc:sldChg>
      <pc:sldChg chg="addSp delSp modSp delAnim modAnim">
        <pc:chgData name="Thomas Czogalik" userId="3419ac9f77ac2055" providerId="LiveId" clId="{88BD80E0-9FA1-4B2C-9C6E-9E533D0DDD1A}" dt="2018-02-06T14:03:34.227" v="2170" actId="478"/>
        <pc:sldMkLst>
          <pc:docMk/>
          <pc:sldMk cId="2501576755" sldId="277"/>
        </pc:sldMkLst>
        <pc:spChg chg="add mod">
          <ac:chgData name="Thomas Czogalik" userId="3419ac9f77ac2055" providerId="LiveId" clId="{88BD80E0-9FA1-4B2C-9C6E-9E533D0DDD1A}" dt="2018-02-06T11:13:36.559" v="856" actId="1076"/>
          <ac:spMkLst>
            <pc:docMk/>
            <pc:sldMk cId="2501576755" sldId="277"/>
            <ac:spMk id="57" creationId="{E8CD8441-4122-4F69-910C-F8F96EC9EB0D}"/>
          </ac:spMkLst>
        </pc:spChg>
        <pc:spChg chg="add mod">
          <ac:chgData name="Thomas Czogalik" userId="3419ac9f77ac2055" providerId="LiveId" clId="{88BD80E0-9FA1-4B2C-9C6E-9E533D0DDD1A}" dt="2018-02-06T11:14:41.054" v="870" actId="1076"/>
          <ac:spMkLst>
            <pc:docMk/>
            <pc:sldMk cId="2501576755" sldId="277"/>
            <ac:spMk id="58" creationId="{D831A15B-B41A-4AF7-B40F-73371ECF611F}"/>
          </ac:spMkLst>
        </pc:spChg>
        <pc:spChg chg="add del mod">
          <ac:chgData name="Thomas Czogalik" userId="3419ac9f77ac2055" providerId="LiveId" clId="{88BD80E0-9FA1-4B2C-9C6E-9E533D0DDD1A}" dt="2018-02-06T13:39:30.298" v="1954" actId="11529"/>
          <ac:spMkLst>
            <pc:docMk/>
            <pc:sldMk cId="2501576755" sldId="277"/>
            <ac:spMk id="59" creationId="{AE53C272-6E55-44DA-8A95-00A2E9A389C2}"/>
          </ac:spMkLst>
        </pc:spChg>
        <pc:spChg chg="add del mod">
          <ac:chgData name="Thomas Czogalik" userId="3419ac9f77ac2055" providerId="LiveId" clId="{88BD80E0-9FA1-4B2C-9C6E-9E533D0DDD1A}" dt="2018-02-06T14:03:34.227" v="2170" actId="478"/>
          <ac:spMkLst>
            <pc:docMk/>
            <pc:sldMk cId="2501576755" sldId="277"/>
            <ac:spMk id="60" creationId="{EA4855D3-A8E2-4686-8D57-7D1629AE25CD}"/>
          </ac:spMkLst>
        </pc:spChg>
        <pc:picChg chg="add mod">
          <ac:chgData name="Thomas Czogalik" userId="3419ac9f77ac2055" providerId="LiveId" clId="{88BD80E0-9FA1-4B2C-9C6E-9E533D0DDD1A}" dt="2018-02-06T11:12:04.650" v="836" actId="1076"/>
          <ac:picMkLst>
            <pc:docMk/>
            <pc:sldMk cId="2501576755" sldId="277"/>
            <ac:picMk id="5" creationId="{F9F0EA0B-89F3-40E1-A880-565F3C8EA18F}"/>
          </ac:picMkLst>
        </pc:picChg>
        <pc:picChg chg="mod">
          <ac:chgData name="Thomas Czogalik" userId="3419ac9f77ac2055" providerId="LiveId" clId="{88BD80E0-9FA1-4B2C-9C6E-9E533D0DDD1A}" dt="2018-02-06T11:12:04.650" v="836" actId="1076"/>
          <ac:picMkLst>
            <pc:docMk/>
            <pc:sldMk cId="2501576755" sldId="277"/>
            <ac:picMk id="7" creationId="{6EEF4A2E-DB8C-41F7-AB74-24516CCF262D}"/>
          </ac:picMkLst>
        </pc:picChg>
        <pc:picChg chg="mod">
          <ac:chgData name="Thomas Czogalik" userId="3419ac9f77ac2055" providerId="LiveId" clId="{88BD80E0-9FA1-4B2C-9C6E-9E533D0DDD1A}" dt="2018-02-06T11:12:04.650" v="836" actId="1076"/>
          <ac:picMkLst>
            <pc:docMk/>
            <pc:sldMk cId="2501576755" sldId="277"/>
            <ac:picMk id="9" creationId="{76FAB042-75FD-4A95-BC87-9CF7BD77F036}"/>
          </ac:picMkLst>
        </pc:picChg>
        <pc:picChg chg="mod">
          <ac:chgData name="Thomas Czogalik" userId="3419ac9f77ac2055" providerId="LiveId" clId="{88BD80E0-9FA1-4B2C-9C6E-9E533D0DDD1A}" dt="2018-02-06T11:12:04.650" v="836" actId="1076"/>
          <ac:picMkLst>
            <pc:docMk/>
            <pc:sldMk cId="2501576755" sldId="277"/>
            <ac:picMk id="10" creationId="{6BEDD002-2895-4235-9CC8-85D2FED1ECF9}"/>
          </ac:picMkLst>
        </pc:picChg>
        <pc:picChg chg="mod">
          <ac:chgData name="Thomas Czogalik" userId="3419ac9f77ac2055" providerId="LiveId" clId="{88BD80E0-9FA1-4B2C-9C6E-9E533D0DDD1A}" dt="2018-02-06T11:12:04.650" v="836" actId="1076"/>
          <ac:picMkLst>
            <pc:docMk/>
            <pc:sldMk cId="2501576755" sldId="277"/>
            <ac:picMk id="11" creationId="{0AE54DE9-610A-4C54-A453-F7E8A6B87231}"/>
          </ac:picMkLst>
        </pc:picChg>
        <pc:picChg chg="mod">
          <ac:chgData name="Thomas Czogalik" userId="3419ac9f77ac2055" providerId="LiveId" clId="{88BD80E0-9FA1-4B2C-9C6E-9E533D0DDD1A}" dt="2018-02-06T11:12:04.650" v="836" actId="1076"/>
          <ac:picMkLst>
            <pc:docMk/>
            <pc:sldMk cId="2501576755" sldId="277"/>
            <ac:picMk id="12" creationId="{331BBFB4-20E9-4D62-9042-79D2ED8159FD}"/>
          </ac:picMkLst>
        </pc:picChg>
        <pc:picChg chg="mod">
          <ac:chgData name="Thomas Czogalik" userId="3419ac9f77ac2055" providerId="LiveId" clId="{88BD80E0-9FA1-4B2C-9C6E-9E533D0DDD1A}" dt="2018-02-06T11:12:04.650" v="836" actId="1076"/>
          <ac:picMkLst>
            <pc:docMk/>
            <pc:sldMk cId="2501576755" sldId="277"/>
            <ac:picMk id="24" creationId="{A1C7BC4B-51DE-49B9-A308-0CA177D11B98}"/>
          </ac:picMkLst>
        </pc:picChg>
        <pc:picChg chg="add mod">
          <ac:chgData name="Thomas Czogalik" userId="3419ac9f77ac2055" providerId="LiveId" clId="{88BD80E0-9FA1-4B2C-9C6E-9E533D0DDD1A}" dt="2018-02-06T11:13:02.788" v="844" actId="1076"/>
          <ac:picMkLst>
            <pc:docMk/>
            <pc:sldMk cId="2501576755" sldId="277"/>
            <ac:picMk id="31" creationId="{94381310-7D79-491A-BB2D-FE66D46EC51D}"/>
          </ac:picMkLst>
        </pc:picChg>
        <pc:picChg chg="del">
          <ac:chgData name="Thomas Czogalik" userId="3419ac9f77ac2055" providerId="LiveId" clId="{88BD80E0-9FA1-4B2C-9C6E-9E533D0DDD1A}" dt="2018-02-06T10:26:09.028" v="353" actId="478"/>
          <ac:picMkLst>
            <pc:docMk/>
            <pc:sldMk cId="2501576755" sldId="277"/>
            <ac:picMk id="33" creationId="{1FDF6C6A-C43D-41E3-9083-0E7A6F95A210}"/>
          </ac:picMkLst>
        </pc:picChg>
        <pc:picChg chg="del">
          <ac:chgData name="Thomas Czogalik" userId="3419ac9f77ac2055" providerId="LiveId" clId="{88BD80E0-9FA1-4B2C-9C6E-9E533D0DDD1A}" dt="2018-02-06T10:26:09.028" v="353" actId="478"/>
          <ac:picMkLst>
            <pc:docMk/>
            <pc:sldMk cId="2501576755" sldId="277"/>
            <ac:picMk id="38" creationId="{26541BBE-705C-4001-9B34-47AFE177CF47}"/>
          </ac:picMkLst>
        </pc:picChg>
        <pc:picChg chg="mod">
          <ac:chgData name="Thomas Czogalik" userId="3419ac9f77ac2055" providerId="LiveId" clId="{88BD80E0-9FA1-4B2C-9C6E-9E533D0DDD1A}" dt="2018-02-06T11:12:04.650" v="836" actId="1076"/>
          <ac:picMkLst>
            <pc:docMk/>
            <pc:sldMk cId="2501576755" sldId="277"/>
            <ac:picMk id="41" creationId="{6865A762-9EF5-48F9-A4AE-B520640F096A}"/>
          </ac:picMkLst>
        </pc:picChg>
        <pc:picChg chg="mod">
          <ac:chgData name="Thomas Czogalik" userId="3419ac9f77ac2055" providerId="LiveId" clId="{88BD80E0-9FA1-4B2C-9C6E-9E533D0DDD1A}" dt="2018-02-06T11:12:04.650" v="836" actId="1076"/>
          <ac:picMkLst>
            <pc:docMk/>
            <pc:sldMk cId="2501576755" sldId="277"/>
            <ac:picMk id="42" creationId="{CB7D5DF9-B917-42C1-883B-1F61C3A92F41}"/>
          </ac:picMkLst>
        </pc:picChg>
        <pc:picChg chg="mod">
          <ac:chgData name="Thomas Czogalik" userId="3419ac9f77ac2055" providerId="LiveId" clId="{88BD80E0-9FA1-4B2C-9C6E-9E533D0DDD1A}" dt="2018-02-06T11:12:04.650" v="836" actId="1076"/>
          <ac:picMkLst>
            <pc:docMk/>
            <pc:sldMk cId="2501576755" sldId="277"/>
            <ac:picMk id="43" creationId="{ADB5E715-1ED9-41EA-9CDC-3E640E80230C}"/>
          </ac:picMkLst>
        </pc:picChg>
        <pc:picChg chg="mod">
          <ac:chgData name="Thomas Czogalik" userId="3419ac9f77ac2055" providerId="LiveId" clId="{88BD80E0-9FA1-4B2C-9C6E-9E533D0DDD1A}" dt="2018-02-06T11:12:04.650" v="836" actId="1076"/>
          <ac:picMkLst>
            <pc:docMk/>
            <pc:sldMk cId="2501576755" sldId="277"/>
            <ac:picMk id="44" creationId="{D34C40D2-93F1-481B-9B66-F077192E1F5A}"/>
          </ac:picMkLst>
        </pc:picChg>
        <pc:cxnChg chg="mod">
          <ac:chgData name="Thomas Czogalik" userId="3419ac9f77ac2055" providerId="LiveId" clId="{88BD80E0-9FA1-4B2C-9C6E-9E533D0DDD1A}" dt="2018-02-06T11:12:04.650" v="836" actId="1076"/>
          <ac:cxnSpMkLst>
            <pc:docMk/>
            <pc:sldMk cId="2501576755" sldId="277"/>
            <ac:cxnSpMk id="14" creationId="{5CA6A91F-18C6-4653-AEBF-22567D32700A}"/>
          </ac:cxnSpMkLst>
        </pc:cxnChg>
        <pc:cxnChg chg="mod">
          <ac:chgData name="Thomas Czogalik" userId="3419ac9f77ac2055" providerId="LiveId" clId="{88BD80E0-9FA1-4B2C-9C6E-9E533D0DDD1A}" dt="2018-02-06T11:12:04.650" v="836" actId="1076"/>
          <ac:cxnSpMkLst>
            <pc:docMk/>
            <pc:sldMk cId="2501576755" sldId="277"/>
            <ac:cxnSpMk id="16" creationId="{61869B9D-440C-4FC1-B17C-F1C072CC108E}"/>
          </ac:cxnSpMkLst>
        </pc:cxnChg>
        <pc:cxnChg chg="mod">
          <ac:chgData name="Thomas Czogalik" userId="3419ac9f77ac2055" providerId="LiveId" clId="{88BD80E0-9FA1-4B2C-9C6E-9E533D0DDD1A}" dt="2018-02-06T11:12:04.650" v="836" actId="1076"/>
          <ac:cxnSpMkLst>
            <pc:docMk/>
            <pc:sldMk cId="2501576755" sldId="277"/>
            <ac:cxnSpMk id="18" creationId="{862C4A48-09B1-4EC0-A26F-789AF1BB848F}"/>
          </ac:cxnSpMkLst>
        </pc:cxnChg>
        <pc:cxnChg chg="mod">
          <ac:chgData name="Thomas Czogalik" userId="3419ac9f77ac2055" providerId="LiveId" clId="{88BD80E0-9FA1-4B2C-9C6E-9E533D0DDD1A}" dt="2018-02-06T11:12:04.650" v="836" actId="1076"/>
          <ac:cxnSpMkLst>
            <pc:docMk/>
            <pc:sldMk cId="2501576755" sldId="277"/>
            <ac:cxnSpMk id="20" creationId="{32C3789D-11B4-4EF4-BE1F-02555182250E}"/>
          </ac:cxnSpMkLst>
        </pc:cxnChg>
        <pc:cxnChg chg="mod">
          <ac:chgData name="Thomas Czogalik" userId="3419ac9f77ac2055" providerId="LiveId" clId="{88BD80E0-9FA1-4B2C-9C6E-9E533D0DDD1A}" dt="2018-02-06T11:12:04.650" v="836" actId="1076"/>
          <ac:cxnSpMkLst>
            <pc:docMk/>
            <pc:sldMk cId="2501576755" sldId="277"/>
            <ac:cxnSpMk id="23" creationId="{A0D58AF2-87AF-46FB-AB2A-D54789DC1044}"/>
          </ac:cxnSpMkLst>
        </pc:cxnChg>
        <pc:cxnChg chg="mod">
          <ac:chgData name="Thomas Czogalik" userId="3419ac9f77ac2055" providerId="LiveId" clId="{88BD80E0-9FA1-4B2C-9C6E-9E533D0DDD1A}" dt="2018-02-06T11:12:04.650" v="836" actId="1076"/>
          <ac:cxnSpMkLst>
            <pc:docMk/>
            <pc:sldMk cId="2501576755" sldId="277"/>
            <ac:cxnSpMk id="26" creationId="{49F60217-2C84-49FF-BE22-D06CAB326D9F}"/>
          </ac:cxnSpMkLst>
        </pc:cxnChg>
        <pc:cxnChg chg="add mod">
          <ac:chgData name="Thomas Czogalik" userId="3419ac9f77ac2055" providerId="LiveId" clId="{88BD80E0-9FA1-4B2C-9C6E-9E533D0DDD1A}" dt="2018-02-06T11:12:04.650" v="836" actId="1076"/>
          <ac:cxnSpMkLst>
            <pc:docMk/>
            <pc:sldMk cId="2501576755" sldId="277"/>
            <ac:cxnSpMk id="27" creationId="{D5FA74F6-30A7-48DD-8445-A24342583C1D}"/>
          </ac:cxnSpMkLst>
        </pc:cxnChg>
        <pc:cxnChg chg="add del mod">
          <ac:chgData name="Thomas Czogalik" userId="3419ac9f77ac2055" providerId="LiveId" clId="{88BD80E0-9FA1-4B2C-9C6E-9E533D0DDD1A}" dt="2018-02-06T11:11:40.271" v="831" actId="478"/>
          <ac:cxnSpMkLst>
            <pc:docMk/>
            <pc:sldMk cId="2501576755" sldId="277"/>
            <ac:cxnSpMk id="34" creationId="{C6423AFF-A7BC-4927-B932-E851C494B8F1}"/>
          </ac:cxnSpMkLst>
        </pc:cxnChg>
        <pc:cxnChg chg="del mod">
          <ac:chgData name="Thomas Czogalik" userId="3419ac9f77ac2055" providerId="LiveId" clId="{88BD80E0-9FA1-4B2C-9C6E-9E533D0DDD1A}" dt="2018-02-06T10:26:09.028" v="353" actId="478"/>
          <ac:cxnSpMkLst>
            <pc:docMk/>
            <pc:sldMk cId="2501576755" sldId="277"/>
            <ac:cxnSpMk id="35" creationId="{B467F92D-8D9B-4A5D-A6E0-B95E078FD778}"/>
          </ac:cxnSpMkLst>
        </pc:cxnChg>
        <pc:cxnChg chg="del">
          <ac:chgData name="Thomas Czogalik" userId="3419ac9f77ac2055" providerId="LiveId" clId="{88BD80E0-9FA1-4B2C-9C6E-9E533D0DDD1A}" dt="2018-02-06T10:26:09.028" v="353" actId="478"/>
          <ac:cxnSpMkLst>
            <pc:docMk/>
            <pc:sldMk cId="2501576755" sldId="277"/>
            <ac:cxnSpMk id="39" creationId="{1B4A9B6B-35C7-441F-AEA7-7ABF0A9FB0DA}"/>
          </ac:cxnSpMkLst>
        </pc:cxnChg>
        <pc:cxnChg chg="add mod">
          <ac:chgData name="Thomas Czogalik" userId="3419ac9f77ac2055" providerId="LiveId" clId="{88BD80E0-9FA1-4B2C-9C6E-9E533D0DDD1A}" dt="2018-02-06T11:13:05.780" v="845" actId="14100"/>
          <ac:cxnSpMkLst>
            <pc:docMk/>
            <pc:sldMk cId="2501576755" sldId="277"/>
            <ac:cxnSpMk id="45" creationId="{684EDA9D-4F1A-409A-9C93-0ED3DE356CA4}"/>
          </ac:cxnSpMkLst>
        </pc:cxnChg>
      </pc:sldChg>
      <pc:sldChg chg="modSp ord">
        <pc:chgData name="Thomas Czogalik" userId="3419ac9f77ac2055" providerId="LiveId" clId="{88BD80E0-9FA1-4B2C-9C6E-9E533D0DDD1A}" dt="2018-02-06T11:21:05.039" v="892" actId="20577"/>
        <pc:sldMkLst>
          <pc:docMk/>
          <pc:sldMk cId="34003714" sldId="298"/>
        </pc:sldMkLst>
        <pc:spChg chg="mod">
          <ac:chgData name="Thomas Czogalik" userId="3419ac9f77ac2055" providerId="LiveId" clId="{88BD80E0-9FA1-4B2C-9C6E-9E533D0DDD1A}" dt="2018-02-06T11:21:05.039" v="892" actId="20577"/>
          <ac:spMkLst>
            <pc:docMk/>
            <pc:sldMk cId="34003714" sldId="298"/>
            <ac:spMk id="3" creationId="{00000000-0000-0000-0000-000000000000}"/>
          </ac:spMkLst>
        </pc:spChg>
      </pc:sldChg>
      <pc:sldChg chg="modSp modNotesTx">
        <pc:chgData name="Thomas Czogalik" userId="3419ac9f77ac2055" providerId="LiveId" clId="{88BD80E0-9FA1-4B2C-9C6E-9E533D0DDD1A}" dt="2018-02-06T14:00:09.662" v="2159" actId="20577"/>
        <pc:sldMkLst>
          <pc:docMk/>
          <pc:sldMk cId="3710103217" sldId="299"/>
        </pc:sldMkLst>
        <pc:spChg chg="mod">
          <ac:chgData name="Thomas Czogalik" userId="3419ac9f77ac2055" providerId="LiveId" clId="{88BD80E0-9FA1-4B2C-9C6E-9E533D0DDD1A}" dt="2018-02-06T10:05:54.369" v="251" actId="20577"/>
          <ac:spMkLst>
            <pc:docMk/>
            <pc:sldMk cId="3710103217" sldId="299"/>
            <ac:spMk id="2" creationId="{00000000-0000-0000-0000-000000000000}"/>
          </ac:spMkLst>
        </pc:spChg>
        <pc:spChg chg="mod">
          <ac:chgData name="Thomas Czogalik" userId="3419ac9f77ac2055" providerId="LiveId" clId="{88BD80E0-9FA1-4B2C-9C6E-9E533D0DDD1A}" dt="2018-02-06T14:00:09.662" v="2159" actId="20577"/>
          <ac:spMkLst>
            <pc:docMk/>
            <pc:sldMk cId="3710103217" sldId="299"/>
            <ac:spMk id="3" creationId="{00000000-0000-0000-0000-000000000000}"/>
          </ac:spMkLst>
        </pc:spChg>
        <pc:grpChg chg="mod">
          <ac:chgData name="Thomas Czogalik" userId="3419ac9f77ac2055" providerId="LiveId" clId="{88BD80E0-9FA1-4B2C-9C6E-9E533D0DDD1A}" dt="2018-02-06T10:02:37.020" v="210" actId="1036"/>
          <ac:grpSpMkLst>
            <pc:docMk/>
            <pc:sldMk cId="3710103217" sldId="299"/>
            <ac:grpSpMk id="16" creationId="{00000000-0000-0000-0000-000000000000}"/>
          </ac:grpSpMkLst>
        </pc:grpChg>
      </pc:sldChg>
      <pc:sldChg chg="modSp modNotesTx">
        <pc:chgData name="Thomas Czogalik" userId="3419ac9f77ac2055" providerId="LiveId" clId="{88BD80E0-9FA1-4B2C-9C6E-9E533D0DDD1A}" dt="2018-02-06T10:54:51.447" v="812" actId="478"/>
        <pc:sldMkLst>
          <pc:docMk/>
          <pc:sldMk cId="2137495519" sldId="300"/>
        </pc:sldMkLst>
        <pc:spChg chg="mod">
          <ac:chgData name="Thomas Czogalik" userId="3419ac9f77ac2055" providerId="LiveId" clId="{88BD80E0-9FA1-4B2C-9C6E-9E533D0DDD1A}" dt="2018-02-06T10:54:51.447" v="812" actId="478"/>
          <ac:spMkLst>
            <pc:docMk/>
            <pc:sldMk cId="2137495519" sldId="300"/>
            <ac:spMk id="3" creationId="{00000000-0000-0000-0000-000000000000}"/>
          </ac:spMkLst>
        </pc:spChg>
      </pc:sldChg>
      <pc:sldChg chg="addSp delSp modSp add modAnim">
        <pc:chgData name="Thomas Czogalik" userId="3419ac9f77ac2055" providerId="LiveId" clId="{88BD80E0-9FA1-4B2C-9C6E-9E533D0DDD1A}" dt="2018-02-06T14:00:50.848" v="2169" actId="20577"/>
        <pc:sldMkLst>
          <pc:docMk/>
          <pc:sldMk cId="456981900" sldId="304"/>
        </pc:sldMkLst>
        <pc:spChg chg="mod">
          <ac:chgData name="Thomas Czogalik" userId="3419ac9f77ac2055" providerId="LiveId" clId="{88BD80E0-9FA1-4B2C-9C6E-9E533D0DDD1A}" dt="2018-02-06T11:29:51.359" v="896" actId="20577"/>
          <ac:spMkLst>
            <pc:docMk/>
            <pc:sldMk cId="456981900" sldId="304"/>
            <ac:spMk id="2" creationId="{5EDC079A-5614-42DA-B0EB-BDDFF16A3D06}"/>
          </ac:spMkLst>
        </pc:spChg>
        <pc:spChg chg="mod">
          <ac:chgData name="Thomas Czogalik" userId="3419ac9f77ac2055" providerId="LiveId" clId="{88BD80E0-9FA1-4B2C-9C6E-9E533D0DDD1A}" dt="2018-02-06T14:00:50.848" v="2169" actId="20577"/>
          <ac:spMkLst>
            <pc:docMk/>
            <pc:sldMk cId="456981900" sldId="304"/>
            <ac:spMk id="3" creationId="{3043B4F3-9A12-4FCE-9ADA-F93AD0642E63}"/>
          </ac:spMkLst>
        </pc:spChg>
        <pc:spChg chg="add mod">
          <ac:chgData name="Thomas Czogalik" userId="3419ac9f77ac2055" providerId="LiveId" clId="{88BD80E0-9FA1-4B2C-9C6E-9E533D0DDD1A}" dt="2018-02-06T12:51:26.061" v="1194" actId="255"/>
          <ac:spMkLst>
            <pc:docMk/>
            <pc:sldMk cId="456981900" sldId="304"/>
            <ac:spMk id="7" creationId="{398315A7-210B-4CBD-B43E-CCA9C39A5A2E}"/>
          </ac:spMkLst>
        </pc:spChg>
        <pc:spChg chg="add mod">
          <ac:chgData name="Thomas Czogalik" userId="3419ac9f77ac2055" providerId="LiveId" clId="{88BD80E0-9FA1-4B2C-9C6E-9E533D0DDD1A}" dt="2018-02-06T12:49:55.396" v="1170" actId="164"/>
          <ac:spMkLst>
            <pc:docMk/>
            <pc:sldMk cId="456981900" sldId="304"/>
            <ac:spMk id="8" creationId="{853D719E-FCF1-412C-9B1A-EEA6C103C84D}"/>
          </ac:spMkLst>
        </pc:spChg>
        <pc:spChg chg="add mod">
          <ac:chgData name="Thomas Czogalik" userId="3419ac9f77ac2055" providerId="LiveId" clId="{88BD80E0-9FA1-4B2C-9C6E-9E533D0DDD1A}" dt="2018-02-06T12:49:55.396" v="1170" actId="164"/>
          <ac:spMkLst>
            <pc:docMk/>
            <pc:sldMk cId="456981900" sldId="304"/>
            <ac:spMk id="9" creationId="{FA1AFF5E-904E-434E-95EB-0330A3BFA1E4}"/>
          </ac:spMkLst>
        </pc:spChg>
        <pc:spChg chg="add mod">
          <ac:chgData name="Thomas Czogalik" userId="3419ac9f77ac2055" providerId="LiveId" clId="{88BD80E0-9FA1-4B2C-9C6E-9E533D0DDD1A}" dt="2018-02-06T12:49:55.396" v="1170" actId="164"/>
          <ac:spMkLst>
            <pc:docMk/>
            <pc:sldMk cId="456981900" sldId="304"/>
            <ac:spMk id="10" creationId="{C506248A-5E19-4D36-9EAE-D7E985E6587C}"/>
          </ac:spMkLst>
        </pc:spChg>
        <pc:spChg chg="add mod">
          <ac:chgData name="Thomas Czogalik" userId="3419ac9f77ac2055" providerId="LiveId" clId="{88BD80E0-9FA1-4B2C-9C6E-9E533D0DDD1A}" dt="2018-02-06T12:51:29.106" v="1199" actId="20577"/>
          <ac:spMkLst>
            <pc:docMk/>
            <pc:sldMk cId="456981900" sldId="304"/>
            <ac:spMk id="11" creationId="{010A5021-B56A-46B1-AA6F-575D12FEF50A}"/>
          </ac:spMkLst>
        </pc:spChg>
        <pc:spChg chg="add mod">
          <ac:chgData name="Thomas Czogalik" userId="3419ac9f77ac2055" providerId="LiveId" clId="{88BD80E0-9FA1-4B2C-9C6E-9E533D0DDD1A}" dt="2018-02-06T12:51:41.112" v="1204" actId="1076"/>
          <ac:spMkLst>
            <pc:docMk/>
            <pc:sldMk cId="456981900" sldId="304"/>
            <ac:spMk id="12" creationId="{095C5755-32D3-4B97-A385-1FA16DCA7B6D}"/>
          </ac:spMkLst>
        </pc:spChg>
        <pc:grpChg chg="add del mod">
          <ac:chgData name="Thomas Czogalik" userId="3419ac9f77ac2055" providerId="LiveId" clId="{88BD80E0-9FA1-4B2C-9C6E-9E533D0DDD1A}" dt="2018-02-06T13:00:40.932" v="1259" actId="478"/>
          <ac:grpSpMkLst>
            <pc:docMk/>
            <pc:sldMk cId="456981900" sldId="304"/>
            <ac:grpSpMk id="13" creationId="{800AEEF8-61D1-458F-8EFA-79E5439B836F}"/>
          </ac:grpSpMkLst>
        </pc:grpChg>
        <pc:picChg chg="add mod">
          <ac:chgData name="Thomas Czogalik" userId="3419ac9f77ac2055" providerId="LiveId" clId="{88BD80E0-9FA1-4B2C-9C6E-9E533D0DDD1A}" dt="2018-02-06T12:49:55.396" v="1170" actId="164"/>
          <ac:picMkLst>
            <pc:docMk/>
            <pc:sldMk cId="456981900" sldId="304"/>
            <ac:picMk id="5" creationId="{91A1F8CD-5A02-4783-8522-4968DDD6F3C1}"/>
          </ac:picMkLst>
        </pc:picChg>
        <pc:picChg chg="add mod">
          <ac:chgData name="Thomas Czogalik" userId="3419ac9f77ac2055" providerId="LiveId" clId="{88BD80E0-9FA1-4B2C-9C6E-9E533D0DDD1A}" dt="2018-02-06T12:49:55.396" v="1170" actId="164"/>
          <ac:picMkLst>
            <pc:docMk/>
            <pc:sldMk cId="456981900" sldId="304"/>
            <ac:picMk id="6" creationId="{084101CB-CD6C-467D-937E-E7341BFB9687}"/>
          </ac:picMkLst>
        </pc:picChg>
      </pc:sldChg>
      <pc:sldChg chg="addSp delSp modSp add modAnim">
        <pc:chgData name="Thomas Czogalik" userId="3419ac9f77ac2055" providerId="LiveId" clId="{88BD80E0-9FA1-4B2C-9C6E-9E533D0DDD1A}" dt="2018-02-07T09:46:10.991" v="2209" actId="14100"/>
        <pc:sldMkLst>
          <pc:docMk/>
          <pc:sldMk cId="1777226244" sldId="305"/>
        </pc:sldMkLst>
        <pc:spChg chg="del">
          <ac:chgData name="Thomas Czogalik" userId="3419ac9f77ac2055" providerId="LiveId" clId="{88BD80E0-9FA1-4B2C-9C6E-9E533D0DDD1A}" dt="2018-02-07T09:33:59.933" v="2172" actId="14100"/>
          <ac:spMkLst>
            <pc:docMk/>
            <pc:sldMk cId="1777226244" sldId="305"/>
            <ac:spMk id="2" creationId="{85D506AF-E2E0-4646-8274-B013F4F17D25}"/>
          </ac:spMkLst>
        </pc:spChg>
        <pc:spChg chg="del">
          <ac:chgData name="Thomas Czogalik" userId="3419ac9f77ac2055" providerId="LiveId" clId="{88BD80E0-9FA1-4B2C-9C6E-9E533D0DDD1A}" dt="2018-02-07T09:33:59.933" v="2172" actId="14100"/>
          <ac:spMkLst>
            <pc:docMk/>
            <pc:sldMk cId="1777226244" sldId="305"/>
            <ac:spMk id="3" creationId="{0D6CBFA9-22BE-4FAF-8876-7B0B0951217E}"/>
          </ac:spMkLst>
        </pc:spChg>
        <pc:spChg chg="add mod">
          <ac:chgData name="Thomas Czogalik" userId="3419ac9f77ac2055" providerId="LiveId" clId="{88BD80E0-9FA1-4B2C-9C6E-9E533D0DDD1A}" dt="2018-02-07T09:33:59.933" v="2172" actId="14100"/>
          <ac:spMkLst>
            <pc:docMk/>
            <pc:sldMk cId="1777226244" sldId="305"/>
            <ac:spMk id="5" creationId="{58872917-A64D-442A-A499-A2ED5A5B2DA1}"/>
          </ac:spMkLst>
        </pc:spChg>
        <pc:spChg chg="add del mod">
          <ac:chgData name="Thomas Czogalik" userId="3419ac9f77ac2055" providerId="LiveId" clId="{88BD80E0-9FA1-4B2C-9C6E-9E533D0DDD1A}" dt="2018-02-07T09:34:35.274" v="2173" actId="14100"/>
          <ac:spMkLst>
            <pc:docMk/>
            <pc:sldMk cId="1777226244" sldId="305"/>
            <ac:spMk id="6" creationId="{32EEEA69-DA10-4F6B-8AAF-795BAA47FD1C}"/>
          </ac:spMkLst>
        </pc:spChg>
        <pc:picChg chg="add mod">
          <ac:chgData name="Thomas Czogalik" userId="3419ac9f77ac2055" providerId="LiveId" clId="{88BD80E0-9FA1-4B2C-9C6E-9E533D0DDD1A}" dt="2018-02-07T09:46:10.991" v="2209" actId="14100"/>
          <ac:picMkLst>
            <pc:docMk/>
            <pc:sldMk cId="1777226244" sldId="305"/>
            <ac:picMk id="7" creationId="{8C23CE5F-4FA6-4C36-945E-76C8CBC42D04}"/>
          </ac:picMkLst>
        </pc:picChg>
      </pc:sldChg>
      <pc:sldChg chg="addSp delSp modSp add modAnim">
        <pc:chgData name="Thomas Czogalik" userId="3419ac9f77ac2055" providerId="LiveId" clId="{88BD80E0-9FA1-4B2C-9C6E-9E533D0DDD1A}" dt="2018-02-07T09:45:58.841" v="2204" actId="14100"/>
        <pc:sldMkLst>
          <pc:docMk/>
          <pc:sldMk cId="213501920" sldId="306"/>
        </pc:sldMkLst>
        <pc:spChg chg="del">
          <ac:chgData name="Thomas Czogalik" userId="3419ac9f77ac2055" providerId="LiveId" clId="{88BD80E0-9FA1-4B2C-9C6E-9E533D0DDD1A}" dt="2018-02-07T09:39:12.419" v="2177" actId="14100"/>
          <ac:spMkLst>
            <pc:docMk/>
            <pc:sldMk cId="213501920" sldId="306"/>
            <ac:spMk id="2" creationId="{460F667C-0E04-45B7-B898-ECACC2D3F349}"/>
          </ac:spMkLst>
        </pc:spChg>
        <pc:spChg chg="del">
          <ac:chgData name="Thomas Czogalik" userId="3419ac9f77ac2055" providerId="LiveId" clId="{88BD80E0-9FA1-4B2C-9C6E-9E533D0DDD1A}" dt="2018-02-07T09:39:12.419" v="2177" actId="14100"/>
          <ac:spMkLst>
            <pc:docMk/>
            <pc:sldMk cId="213501920" sldId="306"/>
            <ac:spMk id="3" creationId="{23BFEC20-ADDA-44B7-A616-328EA338232A}"/>
          </ac:spMkLst>
        </pc:spChg>
        <pc:spChg chg="add mod">
          <ac:chgData name="Thomas Czogalik" userId="3419ac9f77ac2055" providerId="LiveId" clId="{88BD80E0-9FA1-4B2C-9C6E-9E533D0DDD1A}" dt="2018-02-07T09:39:12.419" v="2177" actId="14100"/>
          <ac:spMkLst>
            <pc:docMk/>
            <pc:sldMk cId="213501920" sldId="306"/>
            <ac:spMk id="5" creationId="{FD2504C2-0F7A-4851-81A3-DD81A4CD152D}"/>
          </ac:spMkLst>
        </pc:spChg>
        <pc:spChg chg="add del mod">
          <ac:chgData name="Thomas Czogalik" userId="3419ac9f77ac2055" providerId="LiveId" clId="{88BD80E0-9FA1-4B2C-9C6E-9E533D0DDD1A}" dt="2018-02-07T09:39:32.892" v="2178" actId="14100"/>
          <ac:spMkLst>
            <pc:docMk/>
            <pc:sldMk cId="213501920" sldId="306"/>
            <ac:spMk id="6" creationId="{6BB2784E-548A-48F7-AAAD-9399D3AF62DD}"/>
          </ac:spMkLst>
        </pc:spChg>
        <pc:picChg chg="add mod">
          <ac:chgData name="Thomas Czogalik" userId="3419ac9f77ac2055" providerId="LiveId" clId="{88BD80E0-9FA1-4B2C-9C6E-9E533D0DDD1A}" dt="2018-02-07T09:45:58.841" v="2204" actId="14100"/>
          <ac:picMkLst>
            <pc:docMk/>
            <pc:sldMk cId="213501920" sldId="306"/>
            <ac:picMk id="7" creationId="{2D9CB9C2-FD13-4B66-9596-524C368439EF}"/>
          </ac:picMkLst>
        </pc:picChg>
      </pc:sldChg>
      <pc:sldChg chg="addSp delSp modSp add modAnim">
        <pc:chgData name="Thomas Czogalik" userId="3419ac9f77ac2055" providerId="LiveId" clId="{88BD80E0-9FA1-4B2C-9C6E-9E533D0DDD1A}" dt="2018-02-07T09:45:46.127" v="2201" actId="1076"/>
        <pc:sldMkLst>
          <pc:docMk/>
          <pc:sldMk cId="3726300420" sldId="307"/>
        </pc:sldMkLst>
        <pc:spChg chg="del">
          <ac:chgData name="Thomas Czogalik" userId="3419ac9f77ac2055" providerId="LiveId" clId="{88BD80E0-9FA1-4B2C-9C6E-9E533D0DDD1A}" dt="2018-02-07T09:43:13.819" v="2182" actId="1076"/>
          <ac:spMkLst>
            <pc:docMk/>
            <pc:sldMk cId="3726300420" sldId="307"/>
            <ac:spMk id="2" creationId="{87D2A922-264A-4FC4-8CEE-51E131C21A72}"/>
          </ac:spMkLst>
        </pc:spChg>
        <pc:spChg chg="del">
          <ac:chgData name="Thomas Czogalik" userId="3419ac9f77ac2055" providerId="LiveId" clId="{88BD80E0-9FA1-4B2C-9C6E-9E533D0DDD1A}" dt="2018-02-07T09:43:13.819" v="2182" actId="1076"/>
          <ac:spMkLst>
            <pc:docMk/>
            <pc:sldMk cId="3726300420" sldId="307"/>
            <ac:spMk id="3" creationId="{6E3E9EA9-27F7-4AF4-A2FB-90A1C8C74311}"/>
          </ac:spMkLst>
        </pc:spChg>
        <pc:spChg chg="add mod">
          <ac:chgData name="Thomas Czogalik" userId="3419ac9f77ac2055" providerId="LiveId" clId="{88BD80E0-9FA1-4B2C-9C6E-9E533D0DDD1A}" dt="2018-02-07T09:43:13.819" v="2182" actId="1076"/>
          <ac:spMkLst>
            <pc:docMk/>
            <pc:sldMk cId="3726300420" sldId="307"/>
            <ac:spMk id="5" creationId="{FE14B09C-B899-4233-B684-862167772F06}"/>
          </ac:spMkLst>
        </pc:spChg>
        <pc:spChg chg="add del mod">
          <ac:chgData name="Thomas Czogalik" userId="3419ac9f77ac2055" providerId="LiveId" clId="{88BD80E0-9FA1-4B2C-9C6E-9E533D0DDD1A}" dt="2018-02-07T09:43:36.410" v="2183" actId="1076"/>
          <ac:spMkLst>
            <pc:docMk/>
            <pc:sldMk cId="3726300420" sldId="307"/>
            <ac:spMk id="6" creationId="{0677FFFF-170A-47D5-B524-D749B92CC81E}"/>
          </ac:spMkLst>
        </pc:spChg>
        <pc:picChg chg="add mod">
          <ac:chgData name="Thomas Czogalik" userId="3419ac9f77ac2055" providerId="LiveId" clId="{88BD80E0-9FA1-4B2C-9C6E-9E533D0DDD1A}" dt="2018-02-07T09:45:46.127" v="2201" actId="1076"/>
          <ac:picMkLst>
            <pc:docMk/>
            <pc:sldMk cId="3726300420" sldId="307"/>
            <ac:picMk id="7" creationId="{121C87B9-ABC4-4926-81FB-A8CF43738D1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660775" y="468313"/>
            <a:ext cx="2759075" cy="27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/>
            </a:lvl1pPr>
          </a:lstStyle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47111" name="Text Box 7"/>
          <p:cNvSpPr txBox="1">
            <a:spLocks noChangeArrowheads="1"/>
          </p:cNvSpPr>
          <p:nvPr/>
        </p:nvSpPr>
        <p:spPr bwMode="auto">
          <a:xfrm>
            <a:off x="541338" y="8532813"/>
            <a:ext cx="3103562" cy="220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de-DE" sz="800"/>
              <a:t>KIT – Universität des Landes Baden-Württemberg und </a:t>
            </a:r>
          </a:p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de-DE" sz="800"/>
              <a:t>nationales Forschungszentrum in der Helmholtz-Gemeinschaft</a:t>
            </a:r>
          </a:p>
        </p:txBody>
      </p:sp>
      <p:pic>
        <p:nvPicPr>
          <p:cNvPr id="9223" name="Picture 11" descr="KIT-Logo-rgb_d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9275" y="188913"/>
            <a:ext cx="1008063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608837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jpeg>
</file>

<file path=ppt/media/image41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C0ED99B0-9538-4AA1-98EA-85DB0555789A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449841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baseline="0" dirty="0"/>
              <a:t>datenaustausch mit </a:t>
            </a:r>
            <a:r>
              <a:rPr lang="de-DE" baseline="0" dirty="0" err="1"/>
              <a:t>drucker</a:t>
            </a:r>
            <a:r>
              <a:rPr lang="de-DE" baseline="0" dirty="0"/>
              <a:t> -&gt; benötigt </a:t>
            </a:r>
            <a:r>
              <a:rPr lang="de-DE" baseline="0" dirty="0" err="1"/>
              <a:t>netzwerk</a:t>
            </a:r>
            <a:r>
              <a:rPr lang="de-DE" baseline="0" dirty="0"/>
              <a:t> </a:t>
            </a:r>
            <a:r>
              <a:rPr lang="de-DE" baseline="0" dirty="0" err="1"/>
              <a:t>protokoll</a:t>
            </a:r>
            <a:r>
              <a:rPr lang="de-DE" baseline="0" dirty="0"/>
              <a:t> -&gt; SMB </a:t>
            </a:r>
          </a:p>
          <a:p>
            <a:pPr marL="228600" indent="-228600">
              <a:buAutoNum type="arabicPeriod"/>
            </a:pPr>
            <a:r>
              <a:rPr lang="de-DE" baseline="0" dirty="0"/>
              <a:t>Wenn im selben </a:t>
            </a:r>
            <a:r>
              <a:rPr lang="de-DE" baseline="0" dirty="0" err="1"/>
              <a:t>netzwerk</a:t>
            </a:r>
            <a:r>
              <a:rPr lang="de-DE" baseline="0" dirty="0"/>
              <a:t> weiterer Nutzer ist, können </a:t>
            </a:r>
            <a:r>
              <a:rPr lang="de-DE" baseline="0" dirty="0" err="1"/>
              <a:t>daten</a:t>
            </a:r>
            <a:r>
              <a:rPr lang="de-DE" baseline="0" dirty="0"/>
              <a:t> freigegeben und ausgetauscht werden -&gt; ebenfalls </a:t>
            </a:r>
            <a:r>
              <a:rPr lang="de-DE" baseline="0" dirty="0" err="1"/>
              <a:t>netzwerk</a:t>
            </a:r>
            <a:r>
              <a:rPr lang="de-DE" baseline="0" dirty="0"/>
              <a:t> </a:t>
            </a:r>
            <a:r>
              <a:rPr lang="de-DE" baseline="0" dirty="0" err="1"/>
              <a:t>protokoll</a:t>
            </a:r>
            <a:r>
              <a:rPr lang="de-DE" baseline="0" dirty="0"/>
              <a:t> benötigt -&gt; ebenfalls </a:t>
            </a:r>
            <a:r>
              <a:rPr lang="de-DE" baseline="0" dirty="0" err="1"/>
              <a:t>smb</a:t>
            </a:r>
            <a:endParaRPr lang="de-DE" baseline="0" dirty="0"/>
          </a:p>
          <a:p>
            <a:pPr marL="228600" indent="-228600">
              <a:buAutoNum type="arabicPeriod"/>
            </a:pPr>
            <a:r>
              <a:rPr lang="de-DE" baseline="0" dirty="0"/>
              <a:t>Solche </a:t>
            </a:r>
            <a:r>
              <a:rPr lang="de-DE" baseline="0" dirty="0" err="1"/>
              <a:t>netzwerke</a:t>
            </a:r>
            <a:r>
              <a:rPr lang="de-DE" baseline="0" dirty="0"/>
              <a:t> tauchen nicht nur zu hause im kleinen, sondern können sehr groß werden, z.B. in Firmen.</a:t>
            </a:r>
          </a:p>
          <a:p>
            <a:pPr marL="228600" indent="-228600">
              <a:buAutoNum type="arabicPeriod"/>
            </a:pPr>
            <a:r>
              <a:rPr lang="de-DE" baseline="0" dirty="0"/>
              <a:t>(Eventuell Überleitung zum öffnen zum Internet?)</a:t>
            </a:r>
            <a:endParaRPr lang="de-DE" dirty="0"/>
          </a:p>
          <a:p>
            <a:endParaRPr lang="de-DE" dirty="0"/>
          </a:p>
          <a:p>
            <a:r>
              <a:rPr lang="de-DE" dirty="0"/>
              <a:t>Deshalb wichtig sich davor zu schützen ! (Vor </a:t>
            </a:r>
            <a:r>
              <a:rPr lang="de-DE" dirty="0" err="1"/>
              <a:t>angreifer</a:t>
            </a:r>
            <a:r>
              <a:rPr lang="de-DE" dirty="0"/>
              <a:t>)</a:t>
            </a:r>
          </a:p>
          <a:p>
            <a:r>
              <a:rPr lang="de-DE" dirty="0"/>
              <a:t>Hauptsächlich zwischen Windows Rechner, aber auch für Linux existiert eine Implementierung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8725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bob</a:t>
            </a:r>
            <a:r>
              <a:rPr lang="de-DE" dirty="0"/>
              <a:t> braucht </a:t>
            </a:r>
            <a:r>
              <a:rPr lang="de-DE" dirty="0" err="1"/>
              <a:t>admin</a:t>
            </a:r>
            <a:r>
              <a:rPr lang="de-DE" dirty="0"/>
              <a:t> rechte, damit </a:t>
            </a:r>
            <a:r>
              <a:rPr lang="de-DE" dirty="0" err="1"/>
              <a:t>payload</a:t>
            </a:r>
            <a:r>
              <a:rPr lang="de-DE" dirty="0"/>
              <a:t> ausgeführt werden kann</a:t>
            </a:r>
          </a:p>
          <a:p>
            <a:endParaRPr lang="de-DE" dirty="0"/>
          </a:p>
          <a:p>
            <a:r>
              <a:rPr lang="de-DE" dirty="0"/>
              <a:t>(\\SERVER\SHARE)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85855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/>
              <a:t>Mallory verbindet sich mit lokalen Rechner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37685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Von NSA bereits seit mindestens 5 Jahren in Benutzung</a:t>
            </a:r>
          </a:p>
          <a:p>
            <a:r>
              <a:rPr lang="de-DE" dirty="0"/>
              <a:t>Wurde gestohlen und im April 2017 von einer anonyme Hackergruppe veröffentlicht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24367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Angriff bezieht sich auf Windows</a:t>
            </a:r>
          </a:p>
          <a:p>
            <a:r>
              <a:rPr lang="de-DE" dirty="0"/>
              <a:t>Verbindungsaufbau mit 30 Jahre alten Protokoll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Windows lets anonymous users perform certain activities, such as enumerating the names of domain accounts and network shares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Windows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kann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mit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Format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nichts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anfangen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 muss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umwandeln</a:t>
            </a:r>
            <a:endParaRPr lang="en-US" sz="1200" b="0" i="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Werden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im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Hauptspeicher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abgelegt</a:t>
            </a:r>
            <a:endParaRPr lang="en-US" sz="1200" b="0" i="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Problem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 in den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sondern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 in der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Umwandlung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33955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Bei der der Längenumrechnung zweier verschiedener Dateisystemen kommt es zu einem Casting-Fehler.</a:t>
            </a:r>
          </a:p>
          <a:p>
            <a:r>
              <a:rPr lang="de-DE" dirty="0"/>
              <a:t>DWORD wird als WORD interpretiert</a:t>
            </a:r>
          </a:p>
          <a:p>
            <a:r>
              <a:rPr lang="de-DE" dirty="0"/>
              <a:t>Die beiden Bytes mit dem höheren Stellenwert werden ignoriert</a:t>
            </a:r>
          </a:p>
          <a:p>
            <a:r>
              <a:rPr lang="de-DE" dirty="0">
                <a:sym typeface="Wingdings" panose="05000000000000000000" pitchFamily="2" charset="2"/>
              </a:rPr>
              <a:t>-&gt; </a:t>
            </a:r>
            <a:r>
              <a:rPr lang="de-DE" dirty="0"/>
              <a:t>SMB-Paket ist größer als berechnet</a:t>
            </a:r>
          </a:p>
          <a:p>
            <a:r>
              <a:rPr lang="de-DE" dirty="0"/>
              <a:t>-&gt; es wird zu wenig Speicher zugewiesen</a:t>
            </a:r>
          </a:p>
          <a:p>
            <a:r>
              <a:rPr lang="de-DE" dirty="0"/>
              <a:t>-&gt; beim Speicher des letzten Fragments kommt es zu einem Buffer Overflow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sym typeface="Wingdings" panose="05000000000000000000" pitchFamily="2" charset="2"/>
              </a:rPr>
              <a:t> Alles hier in SMBv1</a:t>
            </a:r>
            <a:endParaRPr lang="de-DE" dirty="0"/>
          </a:p>
          <a:p>
            <a:endParaRPr lang="de-DE" dirty="0"/>
          </a:p>
          <a:p>
            <a:r>
              <a:rPr lang="de-DE" dirty="0"/>
              <a:t>Um aus diesem Programmierfehler einen zuverlässigen Exploit zu erstellen werden spezielle Kenntnisse über undokumentierte Kernel Strukturen und Implementierungsdetails innerhalb des SMB </a:t>
            </a:r>
            <a:r>
              <a:rPr lang="de-DE" dirty="0" err="1"/>
              <a:t>Protkolls</a:t>
            </a:r>
            <a:r>
              <a:rPr lang="de-DE" dirty="0"/>
              <a:t> </a:t>
            </a:r>
            <a:r>
              <a:rPr lang="de-DE" dirty="0" err="1"/>
              <a:t>vorrausgesetzt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7185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Keine Authentifizierung notwendig</a:t>
            </a:r>
          </a:p>
          <a:p>
            <a:r>
              <a:rPr lang="de-DE" dirty="0"/>
              <a:t>Adresse wohin vom Client erhaltene SMB Pakete abgelegt werden</a:t>
            </a:r>
          </a:p>
          <a:p>
            <a:r>
              <a:rPr lang="de-DE" dirty="0"/>
              <a:t>Adresse eines </a:t>
            </a:r>
            <a:r>
              <a:rPr lang="de-DE" dirty="0" err="1"/>
              <a:t>Structs</a:t>
            </a:r>
            <a:r>
              <a:rPr lang="de-DE" dirty="0"/>
              <a:t> mit ausführbaren Code, das nach dem Verbindungsabbruch ausgeführt wird </a:t>
            </a:r>
            <a:r>
              <a:rPr lang="de-DE" dirty="0">
                <a:sym typeface="Wingdings" panose="05000000000000000000" pitchFamily="2" charset="2"/>
              </a:rPr>
              <a:t> Um nach Abbruch der Verbindung aufzuräumen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66816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Kombination beider Sachen</a:t>
            </a:r>
          </a:p>
          <a:p>
            <a:r>
              <a:rPr lang="de-DE" dirty="0"/>
              <a:t>Mit ein paar kleineren Tricks erzielt man, dass das Datenpaket vor einem Headerblock gespeichert wird </a:t>
            </a:r>
            <a:r>
              <a:rPr lang="de-DE" dirty="0">
                <a:sym typeface="Wingdings" panose="05000000000000000000" pitchFamily="2" charset="2"/>
              </a:rPr>
              <a:t> Buffer Overflow in Header</a:t>
            </a:r>
            <a:endParaRPr lang="de-DE" dirty="0"/>
          </a:p>
          <a:p>
            <a:r>
              <a:rPr lang="de-DE" dirty="0"/>
              <a:t>Daten im Datenpaket können so gesetzt sein, dass gezielt die wichtige Adressdaten auf die selbe Adresse in einem ausführbaren Bereich gesetzt wird</a:t>
            </a:r>
          </a:p>
          <a:p>
            <a:r>
              <a:rPr lang="de-DE" dirty="0" err="1"/>
              <a:t>Shellcode</a:t>
            </a:r>
            <a:r>
              <a:rPr lang="de-DE" dirty="0"/>
              <a:t> wird an alle SMB 2 Verbindungen gesendet, alle bis auf die eine kann nichts damit anfangen</a:t>
            </a:r>
          </a:p>
          <a:p>
            <a:r>
              <a:rPr lang="de-DE" dirty="0" err="1"/>
              <a:t>Shellcode</a:t>
            </a:r>
            <a:r>
              <a:rPr lang="de-DE" dirty="0"/>
              <a:t> wird an die ausführbare Adresse geschrieben</a:t>
            </a:r>
          </a:p>
          <a:p>
            <a:r>
              <a:rPr lang="de-DE" dirty="0"/>
              <a:t>Alle Verbindungen werden abgebrochen,</a:t>
            </a:r>
          </a:p>
          <a:p>
            <a:r>
              <a:rPr lang="de-DE" dirty="0"/>
              <a:t>Bei der manipulierten wird der </a:t>
            </a:r>
            <a:r>
              <a:rPr lang="de-DE" dirty="0" err="1"/>
              <a:t>Shellcode</a:t>
            </a:r>
            <a:r>
              <a:rPr lang="de-DE" dirty="0"/>
              <a:t> abgebrochen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49609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Patch von März 2017</a:t>
            </a:r>
          </a:p>
          <a:p>
            <a:r>
              <a:rPr lang="de-DE" dirty="0"/>
              <a:t>Auch für nicht mehr unterstütze Windows Versionen</a:t>
            </a:r>
          </a:p>
          <a:p>
            <a:r>
              <a:rPr lang="de-DE" dirty="0"/>
              <a:t>SMB 1 deaktivieren </a:t>
            </a:r>
            <a:r>
              <a:rPr lang="de-DE" dirty="0">
                <a:sym typeface="Wingdings" panose="05000000000000000000" pitchFamily="2" charset="2"/>
              </a:rPr>
              <a:t> schon </a:t>
            </a:r>
            <a:r>
              <a:rPr lang="de-DE" dirty="0" err="1">
                <a:sym typeface="Wingdings" panose="05000000000000000000" pitchFamily="2" charset="2"/>
              </a:rPr>
              <a:t>default</a:t>
            </a:r>
            <a:r>
              <a:rPr lang="de-DE" dirty="0">
                <a:sym typeface="Wingdings" panose="05000000000000000000" pitchFamily="2" charset="2"/>
              </a:rPr>
              <a:t> seit Fall Update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19725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Viel verheimlicht -&gt; Vorarbeit nötig um Speicherblöcke richtig zu positionieren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0014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baseline="0" dirty="0"/>
              <a:t>datenaustausch mit </a:t>
            </a:r>
            <a:r>
              <a:rPr lang="de-DE" baseline="0" dirty="0" err="1"/>
              <a:t>drucker</a:t>
            </a:r>
            <a:r>
              <a:rPr lang="de-DE" baseline="0" dirty="0"/>
              <a:t> -&gt; benötigt </a:t>
            </a:r>
            <a:r>
              <a:rPr lang="de-DE" baseline="0" dirty="0" err="1"/>
              <a:t>netzwerk</a:t>
            </a:r>
            <a:r>
              <a:rPr lang="de-DE" baseline="0" dirty="0"/>
              <a:t> </a:t>
            </a:r>
            <a:r>
              <a:rPr lang="de-DE" baseline="0" dirty="0" err="1"/>
              <a:t>protokoll</a:t>
            </a:r>
            <a:r>
              <a:rPr lang="de-DE" baseline="0" dirty="0"/>
              <a:t> -&gt; SMB </a:t>
            </a:r>
          </a:p>
          <a:p>
            <a:pPr marL="228600" indent="-228600">
              <a:buAutoNum type="arabicPeriod"/>
            </a:pPr>
            <a:r>
              <a:rPr lang="de-DE" baseline="0" dirty="0"/>
              <a:t>Wenn im selben </a:t>
            </a:r>
            <a:r>
              <a:rPr lang="de-DE" baseline="0" dirty="0" err="1"/>
              <a:t>netzwerk</a:t>
            </a:r>
            <a:r>
              <a:rPr lang="de-DE" baseline="0" dirty="0"/>
              <a:t> weiterer Nutzer ist, können </a:t>
            </a:r>
            <a:r>
              <a:rPr lang="de-DE" baseline="0" dirty="0" err="1"/>
              <a:t>daten</a:t>
            </a:r>
            <a:r>
              <a:rPr lang="de-DE" baseline="0" dirty="0"/>
              <a:t> freigegeben und ausgetauscht werden -&gt; ebenfalls </a:t>
            </a:r>
            <a:r>
              <a:rPr lang="de-DE" baseline="0" dirty="0" err="1"/>
              <a:t>netzwerk</a:t>
            </a:r>
            <a:r>
              <a:rPr lang="de-DE" baseline="0" dirty="0"/>
              <a:t> </a:t>
            </a:r>
            <a:r>
              <a:rPr lang="de-DE" baseline="0" dirty="0" err="1"/>
              <a:t>protokoll</a:t>
            </a:r>
            <a:r>
              <a:rPr lang="de-DE" baseline="0" dirty="0"/>
              <a:t> benötigt -&gt; ebenfalls </a:t>
            </a:r>
            <a:r>
              <a:rPr lang="de-DE" baseline="0" dirty="0" err="1"/>
              <a:t>smb</a:t>
            </a:r>
            <a:endParaRPr lang="de-DE" baseline="0" dirty="0"/>
          </a:p>
          <a:p>
            <a:pPr marL="228600" indent="-228600">
              <a:buAutoNum type="arabicPeriod"/>
            </a:pPr>
            <a:r>
              <a:rPr lang="de-DE" baseline="0" dirty="0"/>
              <a:t>Solche </a:t>
            </a:r>
            <a:r>
              <a:rPr lang="de-DE" baseline="0" dirty="0" err="1"/>
              <a:t>netzwerke</a:t>
            </a:r>
            <a:r>
              <a:rPr lang="de-DE" baseline="0" dirty="0"/>
              <a:t> tauchen nicht nur zu hause im kleinen, sondern können sehr groß werden, z.B. in Firmen.</a:t>
            </a:r>
          </a:p>
          <a:p>
            <a:pPr marL="228600" indent="-228600">
              <a:buAutoNum type="arabicPeriod"/>
            </a:pPr>
            <a:r>
              <a:rPr lang="de-DE" baseline="0" dirty="0"/>
              <a:t>(Eventuell Überleitung zum öffnen zum Internet?)</a:t>
            </a:r>
            <a:endParaRPr lang="de-DE" dirty="0"/>
          </a:p>
          <a:p>
            <a:endParaRPr lang="de-DE" dirty="0"/>
          </a:p>
          <a:p>
            <a:r>
              <a:rPr lang="de-DE" dirty="0"/>
              <a:t>Deshalb wichtig sich davor zu schützen ! (Vor </a:t>
            </a:r>
            <a:r>
              <a:rPr lang="de-DE" dirty="0" err="1"/>
              <a:t>angreifer</a:t>
            </a:r>
            <a:r>
              <a:rPr lang="de-DE" dirty="0"/>
              <a:t>)</a:t>
            </a:r>
          </a:p>
          <a:p>
            <a:r>
              <a:rPr lang="de-DE" dirty="0"/>
              <a:t>Hauptsächlich zwischen Windows Rechner, aber auch für Linux existiert eine Implementierung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777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Erklärt warum Protokoll wichtig im Betrieb ist</a:t>
            </a:r>
          </a:p>
          <a:p>
            <a:r>
              <a:rPr lang="de-DE" dirty="0"/>
              <a:t>Warum relevant für Angriffe</a:t>
            </a:r>
          </a:p>
          <a:p>
            <a:r>
              <a:rPr lang="de-DE" dirty="0"/>
              <a:t>Die Vergangenheit zeigt </a:t>
            </a:r>
            <a:r>
              <a:rPr lang="de-DE" dirty="0">
                <a:sym typeface="Wingdings" panose="05000000000000000000" pitchFamily="2" charset="2"/>
              </a:rPr>
              <a:t> viele Angriffsmöglichkeiten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8773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Kein Patch geplant,</a:t>
            </a:r>
            <a:r>
              <a:rPr lang="de-DE" baseline="0" dirty="0"/>
              <a:t> weil </a:t>
            </a:r>
            <a:r>
              <a:rPr lang="de-DE" baseline="0" dirty="0" err="1"/>
              <a:t>smb</a:t>
            </a:r>
            <a:r>
              <a:rPr lang="de-DE" baseline="0" dirty="0"/>
              <a:t> </a:t>
            </a:r>
            <a:r>
              <a:rPr lang="de-DE" baseline="0" dirty="0" err="1"/>
              <a:t>einsatz</a:t>
            </a:r>
            <a:r>
              <a:rPr lang="de-DE" baseline="0" dirty="0"/>
              <a:t> </a:t>
            </a:r>
            <a:r>
              <a:rPr lang="de-DE" baseline="0" dirty="0" err="1"/>
              <a:t>eigenltich</a:t>
            </a:r>
            <a:r>
              <a:rPr lang="de-DE" baseline="0" dirty="0"/>
              <a:t> nur in lokale netze außerdem müsste der gesamte </a:t>
            </a:r>
            <a:r>
              <a:rPr lang="de-DE" baseline="0" dirty="0" err="1"/>
              <a:t>Speicherallokierungsprozess</a:t>
            </a:r>
            <a:r>
              <a:rPr lang="de-DE" baseline="0" dirty="0"/>
              <a:t> umgeändert werden, den es seit 20 Jahren gibt.</a:t>
            </a:r>
          </a:p>
          <a:p>
            <a:endParaRPr lang="de-DE" baseline="0" dirty="0"/>
          </a:p>
          <a:p>
            <a:r>
              <a:rPr lang="de-DE" baseline="0" dirty="0"/>
              <a:t>Anzahl der SMB Prozesse limitieren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48701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initial TCP data transmitted to start an SMB session</a:t>
            </a:r>
          </a:p>
          <a:p>
            <a:r>
              <a:rPr lang="en-US" dirty="0"/>
              <a:t>processed before any authentication mechanism is ever established</a:t>
            </a:r>
            <a:endParaRPr lang="de-DE" dirty="0"/>
          </a:p>
          <a:p>
            <a:endParaRPr lang="de-DE" dirty="0"/>
          </a:p>
          <a:p>
            <a:r>
              <a:rPr lang="de-DE" dirty="0"/>
              <a:t>Basis</a:t>
            </a:r>
            <a:r>
              <a:rPr lang="de-DE" baseline="0" dirty="0"/>
              <a:t> </a:t>
            </a:r>
            <a:r>
              <a:rPr lang="de-DE" baseline="0" dirty="0" err="1"/>
              <a:t>szenario</a:t>
            </a:r>
            <a:r>
              <a:rPr lang="de-DE" baseline="0" dirty="0"/>
              <a:t>: Header ist 4 Bytes groß, fordert aber 128 </a:t>
            </a:r>
            <a:r>
              <a:rPr lang="de-DE" baseline="0" dirty="0" err="1"/>
              <a:t>kib</a:t>
            </a:r>
            <a:r>
              <a:rPr lang="de-DE" baseline="0" dirty="0"/>
              <a:t> (2^17)</a:t>
            </a:r>
          </a:p>
          <a:p>
            <a:r>
              <a:rPr lang="de-DE" baseline="0" dirty="0"/>
              <a:t>Dieser </a:t>
            </a:r>
            <a:r>
              <a:rPr lang="de-DE" baseline="0" dirty="0" err="1"/>
              <a:t>speicher</a:t>
            </a:r>
            <a:r>
              <a:rPr lang="de-DE" baseline="0" dirty="0"/>
              <a:t> wird in non </a:t>
            </a:r>
            <a:r>
              <a:rPr lang="de-DE" baseline="0" dirty="0" err="1"/>
              <a:t>paged</a:t>
            </a:r>
            <a:r>
              <a:rPr lang="de-DE" baseline="0" dirty="0"/>
              <a:t> </a:t>
            </a:r>
            <a:r>
              <a:rPr lang="de-DE" baseline="0" dirty="0" err="1"/>
              <a:t>pool</a:t>
            </a:r>
            <a:r>
              <a:rPr lang="de-DE" baseline="0" dirty="0"/>
              <a:t> </a:t>
            </a:r>
            <a:r>
              <a:rPr lang="de-DE" baseline="0" dirty="0" err="1"/>
              <a:t>angeledt</a:t>
            </a:r>
            <a:r>
              <a:rPr lang="de-DE" baseline="0" dirty="0"/>
              <a:t> -&gt; kann nicht ausgelagert werden</a:t>
            </a:r>
          </a:p>
          <a:p>
            <a:r>
              <a:rPr lang="de-DE" baseline="0" dirty="0"/>
              <a:t>Speicher und </a:t>
            </a:r>
            <a:r>
              <a:rPr lang="de-DE" baseline="0" dirty="0" err="1"/>
              <a:t>cpu</a:t>
            </a:r>
            <a:r>
              <a:rPr lang="de-DE" baseline="0" dirty="0"/>
              <a:t> sind die gesamte Zeit in Anspruch genommen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22317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65,535 ist Port </a:t>
            </a:r>
            <a:r>
              <a:rPr lang="de-DE" dirty="0" err="1"/>
              <a:t>limit</a:t>
            </a:r>
            <a:r>
              <a:rPr lang="de-DE" dirty="0"/>
              <a:t> (2^16)</a:t>
            </a:r>
          </a:p>
          <a:p>
            <a:r>
              <a:rPr lang="de-DE" dirty="0"/>
              <a:t>Mit wenig </a:t>
            </a:r>
            <a:r>
              <a:rPr lang="de-DE" dirty="0" err="1"/>
              <a:t>ressourcen</a:t>
            </a:r>
            <a:r>
              <a:rPr lang="de-DE" dirty="0"/>
              <a:t> viel</a:t>
            </a:r>
            <a:r>
              <a:rPr lang="de-DE" baseline="0" dirty="0"/>
              <a:t> </a:t>
            </a:r>
            <a:r>
              <a:rPr lang="de-DE" baseline="0" dirty="0" err="1"/>
              <a:t>speicher</a:t>
            </a:r>
            <a:r>
              <a:rPr lang="de-DE" baseline="0" dirty="0"/>
              <a:t> beim </a:t>
            </a:r>
            <a:r>
              <a:rPr lang="de-DE" baseline="0" dirty="0" err="1"/>
              <a:t>opfer</a:t>
            </a:r>
            <a:r>
              <a:rPr lang="de-DE" baseline="0" dirty="0"/>
              <a:t> allokieren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70750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Kein Patch geplant,</a:t>
            </a:r>
            <a:r>
              <a:rPr lang="de-DE" baseline="0" dirty="0"/>
              <a:t> weil </a:t>
            </a:r>
            <a:r>
              <a:rPr lang="de-DE" baseline="0" dirty="0" err="1"/>
              <a:t>smb</a:t>
            </a:r>
            <a:r>
              <a:rPr lang="de-DE" baseline="0" dirty="0"/>
              <a:t> </a:t>
            </a:r>
            <a:r>
              <a:rPr lang="de-DE" baseline="0" dirty="0" err="1"/>
              <a:t>einsatz</a:t>
            </a:r>
            <a:r>
              <a:rPr lang="de-DE" baseline="0" dirty="0"/>
              <a:t> </a:t>
            </a:r>
            <a:r>
              <a:rPr lang="de-DE" baseline="0" dirty="0" err="1"/>
              <a:t>eigenltich</a:t>
            </a:r>
            <a:r>
              <a:rPr lang="de-DE" baseline="0" dirty="0"/>
              <a:t> nur in lokale netze außerdem müsste der gesamte </a:t>
            </a:r>
            <a:r>
              <a:rPr lang="de-DE" baseline="0" dirty="0" err="1"/>
              <a:t>Speicherallokierungsprozess</a:t>
            </a:r>
            <a:r>
              <a:rPr lang="de-DE" baseline="0" dirty="0"/>
              <a:t> umgeändert werden, den es seit 20 Jahren gibt.</a:t>
            </a:r>
          </a:p>
          <a:p>
            <a:endParaRPr lang="de-DE" baseline="0" dirty="0"/>
          </a:p>
          <a:p>
            <a:r>
              <a:rPr lang="de-DE" baseline="0" dirty="0"/>
              <a:t>Anzahl der SMB Prozesse limitieren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61648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Emuliert </a:t>
            </a:r>
            <a:r>
              <a:rPr lang="de-DE" dirty="0" err="1"/>
              <a:t>system</a:t>
            </a:r>
            <a:r>
              <a:rPr lang="de-DE" dirty="0"/>
              <a:t> in </a:t>
            </a:r>
            <a:r>
              <a:rPr lang="de-DE" dirty="0" err="1"/>
              <a:t>fertigungsanlage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5943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Falsche Konfigurationen können Angriffe immer noch ermöglichen</a:t>
            </a:r>
          </a:p>
          <a:p>
            <a:endParaRPr lang="de-DE" dirty="0"/>
          </a:p>
          <a:p>
            <a:r>
              <a:rPr lang="de-DE" dirty="0"/>
              <a:t>Weil nicht immer alles </a:t>
            </a:r>
            <a:r>
              <a:rPr lang="de-DE" dirty="0" err="1"/>
              <a:t>gepacht</a:t>
            </a:r>
            <a:r>
              <a:rPr lang="de-DE" dirty="0"/>
              <a:t> wird,</a:t>
            </a:r>
            <a:r>
              <a:rPr lang="de-DE" baseline="0" dirty="0"/>
              <a:t> weil eigentlich nur lokales </a:t>
            </a:r>
            <a:r>
              <a:rPr lang="de-DE" baseline="0" dirty="0" err="1"/>
              <a:t>protokol</a:t>
            </a:r>
            <a:endParaRPr lang="de-DE" dirty="0"/>
          </a:p>
          <a:p>
            <a:endParaRPr lang="de-DE" dirty="0"/>
          </a:p>
          <a:p>
            <a:r>
              <a:rPr lang="de-DE" dirty="0"/>
              <a:t>Statt </a:t>
            </a:r>
            <a:r>
              <a:rPr lang="de-DE" dirty="0" err="1"/>
              <a:t>smb</a:t>
            </a:r>
            <a:r>
              <a:rPr lang="de-DE" dirty="0"/>
              <a:t> </a:t>
            </a:r>
            <a:r>
              <a:rPr lang="de-DE" dirty="0" err="1"/>
              <a:t>port</a:t>
            </a:r>
            <a:r>
              <a:rPr lang="de-DE" dirty="0"/>
              <a:t> lieber ftp oder </a:t>
            </a:r>
            <a:r>
              <a:rPr lang="de-DE" dirty="0" err="1"/>
              <a:t>webdav</a:t>
            </a:r>
            <a:r>
              <a:rPr lang="de-DE" dirty="0"/>
              <a:t> verwenden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45274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Öffnen von SMBv2 Verbindungen um Speicherplatz zu füllen, da wir dafür sorgen müssen, dass die Daten zweier Verbindungen im S</a:t>
            </a:r>
          </a:p>
          <a:p>
            <a:r>
              <a:rPr lang="de-DE" dirty="0"/>
              <a:t>Um zusammenhängenden Speicher zu erzeugen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4638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Durch einen weiteren Bug im SMB-Protokoll können wir einen Platzhalter mit festlegbarer Größe im Speicher des anderen Rechners erstellen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16564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Durch einen weiteren Bug im SMB-Protokoll können wir einen Platzhalter mit festlegbarer Größe im Speicher des anderen Rechners erstellen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14388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Durch einen weiteren Bug im SMB-Protokoll können wir einen Platzhalter mit festlegbarer Größe im Speicher des anderen Rechners erstellen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874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https://blogs.technet.microsoft.com/oliviaklose/2013/06/20/netzwerke-fr-dummies-teil-4-smb/</a:t>
            </a:r>
          </a:p>
          <a:p>
            <a:endParaRPr lang="de-DE" dirty="0"/>
          </a:p>
          <a:p>
            <a:r>
              <a:rPr lang="de-DE" dirty="0"/>
              <a:t>https://www.samba.org/cifs/docs/what-is-smb.html</a:t>
            </a:r>
          </a:p>
          <a:p>
            <a:endParaRPr lang="de-DE" dirty="0"/>
          </a:p>
          <a:p>
            <a:r>
              <a:rPr lang="de-DE" dirty="0"/>
              <a:t>Habe ich das auf meinem Rechner aktiviert? Wenn Netzwerk vertraut wird.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52751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Durch einen weiteren Bug im SMB-Protokoll können wir einen Platzhalter mit festlegbarer Größe im Speicher des anderen Rechners erstellen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442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Aktuellste Version 3.1.1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https://blogs.technet.microsoft.com/filecab/2016/09/16/stop-using-smb1/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SMB1 von 1990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lvl="1"/>
            <a:r>
              <a:rPr lang="de-DE" dirty="0"/>
              <a:t>SMB-</a:t>
            </a:r>
            <a:r>
              <a:rPr lang="de-DE" dirty="0" err="1"/>
              <a:t>Signing</a:t>
            </a:r>
            <a:r>
              <a:rPr lang="de-DE" dirty="0"/>
              <a:t> (v2.02+)</a:t>
            </a:r>
          </a:p>
          <a:p>
            <a:pPr lvl="1"/>
            <a:r>
              <a:rPr lang="de-DE" dirty="0"/>
              <a:t>Man-In-The-Middle Schutz (v3.0+)</a:t>
            </a:r>
          </a:p>
          <a:p>
            <a:pPr lvl="1"/>
            <a:r>
              <a:rPr lang="de-DE" dirty="0"/>
              <a:t>Schutz vor Downgrade Angriffe (v3.0+)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9235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Anonym, meist weniger rechte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68439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Alice + Bob kennen sich </a:t>
            </a:r>
          </a:p>
          <a:p>
            <a:r>
              <a:rPr lang="de-DE" dirty="0"/>
              <a:t>Bob hat für </a:t>
            </a:r>
            <a:r>
              <a:rPr lang="de-DE" dirty="0" err="1"/>
              <a:t>alice</a:t>
            </a:r>
            <a:r>
              <a:rPr lang="de-DE" dirty="0"/>
              <a:t> daten/</a:t>
            </a:r>
            <a:r>
              <a:rPr lang="de-DE" dirty="0" err="1"/>
              <a:t>ordner</a:t>
            </a:r>
            <a:r>
              <a:rPr lang="de-DE" dirty="0"/>
              <a:t>/</a:t>
            </a:r>
            <a:r>
              <a:rPr lang="de-DE" dirty="0" err="1"/>
              <a:t>drucker</a:t>
            </a:r>
            <a:r>
              <a:rPr lang="de-DE" dirty="0"/>
              <a:t> freigegeben</a:t>
            </a:r>
          </a:p>
          <a:p>
            <a:r>
              <a:rPr lang="de-DE" dirty="0"/>
              <a:t>Alice möchte nun darauf zugreifen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2309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baseline="0" dirty="0"/>
              <a:t>datenaustausch mit </a:t>
            </a:r>
            <a:r>
              <a:rPr lang="de-DE" baseline="0" dirty="0" err="1"/>
              <a:t>drucker</a:t>
            </a:r>
            <a:r>
              <a:rPr lang="de-DE" baseline="0" dirty="0"/>
              <a:t> -&gt; benötigt </a:t>
            </a:r>
            <a:r>
              <a:rPr lang="de-DE" baseline="0" dirty="0" err="1"/>
              <a:t>netzwerk</a:t>
            </a:r>
            <a:r>
              <a:rPr lang="de-DE" baseline="0" dirty="0"/>
              <a:t> </a:t>
            </a:r>
            <a:r>
              <a:rPr lang="de-DE" baseline="0" dirty="0" err="1"/>
              <a:t>protokoll</a:t>
            </a:r>
            <a:r>
              <a:rPr lang="de-DE" baseline="0" dirty="0"/>
              <a:t> -&gt; SMB </a:t>
            </a:r>
          </a:p>
          <a:p>
            <a:pPr marL="228600" indent="-228600">
              <a:buAutoNum type="arabicPeriod"/>
            </a:pPr>
            <a:r>
              <a:rPr lang="de-DE" baseline="0" dirty="0"/>
              <a:t>Wenn im selben </a:t>
            </a:r>
            <a:r>
              <a:rPr lang="de-DE" baseline="0" dirty="0" err="1"/>
              <a:t>netzwerk</a:t>
            </a:r>
            <a:r>
              <a:rPr lang="de-DE" baseline="0" dirty="0"/>
              <a:t> weiterer Nutzer ist, können </a:t>
            </a:r>
            <a:r>
              <a:rPr lang="de-DE" baseline="0" dirty="0" err="1"/>
              <a:t>daten</a:t>
            </a:r>
            <a:r>
              <a:rPr lang="de-DE" baseline="0" dirty="0"/>
              <a:t> freigegeben und ausgetauscht werden -&gt; ebenfalls </a:t>
            </a:r>
            <a:r>
              <a:rPr lang="de-DE" baseline="0" dirty="0" err="1"/>
              <a:t>netzwerk</a:t>
            </a:r>
            <a:r>
              <a:rPr lang="de-DE" baseline="0" dirty="0"/>
              <a:t> </a:t>
            </a:r>
            <a:r>
              <a:rPr lang="de-DE" baseline="0" dirty="0" err="1"/>
              <a:t>protokoll</a:t>
            </a:r>
            <a:r>
              <a:rPr lang="de-DE" baseline="0" dirty="0"/>
              <a:t> benötigt -&gt; ebenfalls </a:t>
            </a:r>
            <a:r>
              <a:rPr lang="de-DE" baseline="0" dirty="0" err="1"/>
              <a:t>smb</a:t>
            </a:r>
            <a:endParaRPr lang="de-DE" baseline="0" dirty="0"/>
          </a:p>
          <a:p>
            <a:pPr marL="228600" indent="-228600">
              <a:buAutoNum type="arabicPeriod"/>
            </a:pPr>
            <a:r>
              <a:rPr lang="de-DE" baseline="0" dirty="0"/>
              <a:t>Solche </a:t>
            </a:r>
            <a:r>
              <a:rPr lang="de-DE" baseline="0" dirty="0" err="1"/>
              <a:t>netzwerke</a:t>
            </a:r>
            <a:r>
              <a:rPr lang="de-DE" baseline="0" dirty="0"/>
              <a:t> tauchen nicht nur zu hause im kleinen, sondern können sehr groß werden, z.B. in Firmen.</a:t>
            </a:r>
          </a:p>
          <a:p>
            <a:pPr marL="228600" indent="-228600">
              <a:buAutoNum type="arabicPeriod"/>
            </a:pPr>
            <a:r>
              <a:rPr lang="de-DE" baseline="0" dirty="0"/>
              <a:t>(Eventuell Überleitung zum öffnen zum Internet?)</a:t>
            </a:r>
            <a:endParaRPr lang="de-DE" dirty="0"/>
          </a:p>
          <a:p>
            <a:endParaRPr lang="de-DE" dirty="0"/>
          </a:p>
          <a:p>
            <a:r>
              <a:rPr lang="de-DE" dirty="0"/>
              <a:t>Deshalb wichtig sich davor zu schützen ! (Vor </a:t>
            </a:r>
            <a:r>
              <a:rPr lang="de-DE" dirty="0" err="1"/>
              <a:t>angreifer</a:t>
            </a:r>
            <a:r>
              <a:rPr lang="de-DE" dirty="0"/>
              <a:t>)</a:t>
            </a:r>
          </a:p>
          <a:p>
            <a:r>
              <a:rPr lang="de-DE" dirty="0"/>
              <a:t>Hauptsächlich zwischen Windows Rechner, aber auch für Linux existiert eine Implementierung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38123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Schutz:</a:t>
            </a:r>
            <a:r>
              <a:rPr lang="de-DE" baseline="0" dirty="0"/>
              <a:t> anderes </a:t>
            </a:r>
            <a:r>
              <a:rPr lang="de-DE" baseline="0" dirty="0" err="1"/>
              <a:t>authentifizierungsprotokoll</a:t>
            </a:r>
            <a:r>
              <a:rPr lang="de-DE" baseline="0" dirty="0"/>
              <a:t> + </a:t>
            </a:r>
            <a:r>
              <a:rPr lang="de-DE" baseline="0" dirty="0" err="1"/>
              <a:t>smbsigning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63898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tatsächlich </a:t>
            </a:r>
            <a:r>
              <a:rPr lang="de-DE" dirty="0" err="1"/>
              <a:t>request</a:t>
            </a:r>
            <a:r>
              <a:rPr lang="de-DE" dirty="0"/>
              <a:t> von </a:t>
            </a:r>
            <a:r>
              <a:rPr lang="de-DE" dirty="0" err="1"/>
              <a:t>alice</a:t>
            </a:r>
            <a:r>
              <a:rPr lang="de-DE" dirty="0"/>
              <a:t> an </a:t>
            </a:r>
            <a:r>
              <a:rPr lang="de-DE" dirty="0" err="1"/>
              <a:t>bob</a:t>
            </a:r>
            <a:r>
              <a:rPr lang="de-DE" dirty="0"/>
              <a:t> abfangen und umleiten</a:t>
            </a:r>
          </a:p>
          <a:p>
            <a:endParaRPr lang="de-DE" dirty="0"/>
          </a:p>
          <a:p>
            <a:r>
              <a:rPr lang="de-DE" dirty="0"/>
              <a:t>Oder Mallory muss Alice dazu bringen sich bei sich anzumelden</a:t>
            </a:r>
          </a:p>
          <a:p>
            <a:r>
              <a:rPr lang="de-DE" dirty="0"/>
              <a:t>(Email, </a:t>
            </a:r>
            <a:r>
              <a:rPr lang="de-DE" dirty="0" err="1"/>
              <a:t>website</a:t>
            </a:r>
            <a:r>
              <a:rPr lang="de-DE" dirty="0"/>
              <a:t>, automatischer </a:t>
            </a:r>
            <a:r>
              <a:rPr lang="de-DE" dirty="0" err="1"/>
              <a:t>netzwerk</a:t>
            </a:r>
            <a:r>
              <a:rPr lang="de-DE" dirty="0"/>
              <a:t> </a:t>
            </a:r>
            <a:r>
              <a:rPr lang="de-DE" dirty="0" err="1"/>
              <a:t>scanner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0ED99B0-9538-4AA1-98EA-85DB0555789A}" type="slidenum">
              <a:rPr lang="de-DE" smtClean="0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0278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8AA2BEC-8C0F-4697-B58E-E3379710C4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25" y="-308570"/>
            <a:ext cx="9546257" cy="6364171"/>
          </a:xfrm>
          <a:prstGeom prst="rect">
            <a:avLst/>
          </a:prstGeom>
        </p:spPr>
      </p:pic>
      <p:pic>
        <p:nvPicPr>
          <p:cNvPr id="26635" name="Picture 9" descr="II_rahmen_neu_titel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381"/>
            <a:ext cx="9144000" cy="5153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 Box 14"/>
          <p:cNvSpPr txBox="1">
            <a:spLocks noChangeArrowheads="1"/>
          </p:cNvSpPr>
          <p:nvPr/>
        </p:nvSpPr>
        <p:spPr bwMode="auto">
          <a:xfrm>
            <a:off x="396875" y="4896911"/>
            <a:ext cx="3670300" cy="123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r>
              <a:rPr lang="de-DE" sz="800" dirty="0"/>
              <a:t>KIT</a:t>
            </a:r>
            <a:r>
              <a:rPr lang="de-DE" sz="800" baseline="0" dirty="0"/>
              <a:t> </a:t>
            </a:r>
            <a:r>
              <a:rPr lang="de-DE" sz="800" dirty="0"/>
              <a:t>– Die Forschungsuniversität in der Helmholtz-Gemeinschaft</a:t>
            </a:r>
          </a:p>
        </p:txBody>
      </p:sp>
      <p:sp>
        <p:nvSpPr>
          <p:cNvPr id="13" name="Text Box 21"/>
          <p:cNvSpPr txBox="1">
            <a:spLocks noChangeArrowheads="1"/>
          </p:cNvSpPr>
          <p:nvPr/>
        </p:nvSpPr>
        <p:spPr bwMode="auto">
          <a:xfrm>
            <a:off x="385764" y="2505521"/>
            <a:ext cx="5698404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</a:bodyPr>
          <a:lstStyle/>
          <a:p>
            <a:pPr>
              <a:defRPr/>
            </a:pPr>
            <a:r>
              <a:rPr lang="de-DE" sz="1000" dirty="0">
                <a:solidFill>
                  <a:schemeClr val="bg1"/>
                </a:solidFill>
              </a:rPr>
              <a:t>KOMPETENZZENTRUM</a:t>
            </a:r>
            <a:r>
              <a:rPr lang="de-DE" sz="1000" baseline="0" dirty="0">
                <a:solidFill>
                  <a:schemeClr val="bg1"/>
                </a:solidFill>
              </a:rPr>
              <a:t> FÜR ANGEWANDTE SICHERHEITSTECHNOLOGIE</a:t>
            </a:r>
            <a:r>
              <a:rPr lang="de-DE" sz="1000" dirty="0">
                <a:solidFill>
                  <a:schemeClr val="bg1"/>
                </a:solidFill>
              </a:rPr>
              <a:t> (KASTEL)</a:t>
            </a:r>
          </a:p>
        </p:txBody>
      </p:sp>
      <p:sp>
        <p:nvSpPr>
          <p:cNvPr id="14" name="Text Box 14"/>
          <p:cNvSpPr txBox="1">
            <a:spLocks noChangeArrowheads="1"/>
          </p:cNvSpPr>
          <p:nvPr/>
        </p:nvSpPr>
        <p:spPr bwMode="auto">
          <a:xfrm>
            <a:off x="6804248" y="4873229"/>
            <a:ext cx="2241327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r">
              <a:defRPr/>
            </a:pPr>
            <a:r>
              <a:rPr lang="de-DE" sz="1600" b="1" dirty="0">
                <a:solidFill>
                  <a:schemeClr val="bg1"/>
                </a:solidFill>
              </a:rPr>
              <a:t>www.kastel.kit.edu</a:t>
            </a:r>
          </a:p>
        </p:txBody>
      </p:sp>
      <p:pic>
        <p:nvPicPr>
          <p:cNvPr id="10" name="Grafik 9" descr="kit_logo_de_farbe_positiv.jpg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387270" y="343694"/>
            <a:ext cx="1620000" cy="740628"/>
          </a:xfrm>
          <a:prstGeom prst="rect">
            <a:avLst/>
          </a:prstGeom>
        </p:spPr>
      </p:pic>
      <p:pic>
        <p:nvPicPr>
          <p:cNvPr id="15" name="Picture 2" descr="C:\Users\matthias\Desktop\KASTEL-Logo.png">
            <a:extLst>
              <a:ext uri="{FF2B5EF4-FFF2-40B4-BE49-F238E27FC236}">
                <a16:creationId xmlns:a16="http://schemas.microsoft.com/office/drawing/2014/main" id="{F50A61CE-F344-47BD-9C04-1466E44C5E5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7509" y="303698"/>
            <a:ext cx="1002963" cy="100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/>
              <a:t>Prof. Max Mustermann - Präsentationstitel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59563" y="250031"/>
            <a:ext cx="2089150" cy="431958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0525" y="250031"/>
            <a:ext cx="6116638" cy="431958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/>
              <a:t>Prof. Max Mustermann - Präsentationstitel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SMB, das (Einfalls-)Tor zur Welt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SMB, das (Einfalls-)Tor zur Welt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2113" y="898922"/>
            <a:ext cx="4102100" cy="367069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898922"/>
            <a:ext cx="4102100" cy="367069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/>
              <a:t>Prof. Max Mustermann - Präsentationstitel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/>
              <a:t>Prof. Max Mustermann - Präsentationstitel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/>
              <a:t>Prof. Max Mustermann - Präsentationstitel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/>
              <a:t>Prof. Max Mustermann - Präsentationstitel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/>
              <a:t>Prof. Max Mustermann - Präsentationstitel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/>
              <a:t>Prof. Max Mustermann - Präsentationstitel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7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II_rahmen_neu_folge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0526" y="288132"/>
            <a:ext cx="6911975" cy="4214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Folientitel durch klicken hinzufügen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2113" y="898922"/>
            <a:ext cx="8356600" cy="3670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Karlsruhe Institute of Technology (KIT).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34" name="Text Box 10"/>
          <p:cNvSpPr txBox="1">
            <a:spLocks noChangeArrowheads="1"/>
          </p:cNvSpPr>
          <p:nvPr/>
        </p:nvSpPr>
        <p:spPr bwMode="auto">
          <a:xfrm>
            <a:off x="6011863" y="4839891"/>
            <a:ext cx="2376561" cy="270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>
              <a:spcBef>
                <a:spcPct val="50000"/>
              </a:spcBef>
              <a:defRPr/>
            </a:pPr>
            <a:r>
              <a:rPr lang="de-DE" sz="900" dirty="0"/>
              <a:t>Kompetenzzentrum für Angewandte Sicherheitstechnologie</a:t>
            </a:r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250825" y="4833938"/>
            <a:ext cx="325438" cy="16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>
              <a:spcBef>
                <a:spcPct val="50000"/>
              </a:spcBef>
              <a:defRPr/>
            </a:pPr>
            <a:fld id="{92E4808B-34C1-43EB-9181-E82B4B238827}" type="slidenum">
              <a:rPr lang="de-DE" sz="900" b="1"/>
              <a:pPr>
                <a:spcBef>
                  <a:spcPct val="50000"/>
                </a:spcBef>
                <a:defRPr/>
              </a:pPr>
              <a:t>‹Nr.›</a:t>
            </a:fld>
            <a:endParaRPr lang="de-DE" sz="900" b="1"/>
          </a:p>
        </p:txBody>
      </p:sp>
      <p:sp>
        <p:nvSpPr>
          <p:cNvPr id="2" name="Rectangle 11"/>
          <p:cNvSpPr>
            <a:spLocks noChangeArrowheads="1"/>
          </p:cNvSpPr>
          <p:nvPr/>
        </p:nvSpPr>
        <p:spPr bwMode="auto">
          <a:xfrm>
            <a:off x="612775" y="4833938"/>
            <a:ext cx="863600" cy="270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fld id="{C91FE581-9269-4685-BADD-C600B6CA97A6}" type="datetime1">
              <a:rPr lang="de-DE" sz="900"/>
              <a:pPr/>
              <a:t>09.02.2018</a:t>
            </a:fld>
            <a:endParaRPr lang="de-DE" sz="900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701800" y="4833938"/>
            <a:ext cx="4248150" cy="270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/>
            </a:lvl1pPr>
          </a:lstStyle>
          <a:p>
            <a:r>
              <a:rPr lang="de-DE"/>
              <a:t>Prof. Max Mustermann - Präsentationstitel</a:t>
            </a:r>
          </a:p>
        </p:txBody>
      </p:sp>
      <p:pic>
        <p:nvPicPr>
          <p:cNvPr id="10" name="Grafik 9" descr="kit_logo_de_farbe_positiv.jpg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7670502" y="247238"/>
            <a:ext cx="1080000" cy="493752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FD42216-D25C-41EC-87CE-20FBEC9F957B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0431" y="4827833"/>
            <a:ext cx="288281" cy="28828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314325" indent="-314325" algn="l" rtl="0" eaLnBrk="1" fontAlgn="base" hangingPunct="1">
        <a:spcBef>
          <a:spcPct val="20000"/>
        </a:spcBef>
        <a:spcAft>
          <a:spcPct val="0"/>
        </a:spcAft>
        <a:buBlip>
          <a:blip r:embed="rId16"/>
        </a:buBlip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90575" indent="-314325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>
          <a:solidFill>
            <a:schemeClr val="tx1"/>
          </a:solidFill>
          <a:latin typeface="+mn-lt"/>
        </a:defRPr>
      </a:lvl2pPr>
      <a:lvl3pPr marL="1209675" indent="-276225" algn="l" rtl="0" eaLnBrk="1" fontAlgn="base" hangingPunct="1">
        <a:spcBef>
          <a:spcPct val="20000"/>
        </a:spcBef>
        <a:spcAft>
          <a:spcPct val="0"/>
        </a:spcAft>
        <a:buBlip>
          <a:blip r:embed="rId18"/>
        </a:buBlip>
        <a:defRPr sz="1600">
          <a:solidFill>
            <a:schemeClr val="tx1"/>
          </a:solidFill>
          <a:latin typeface="+mn-lt"/>
        </a:defRPr>
      </a:lvl3pPr>
      <a:lvl4pPr marL="1657350" indent="-276225" algn="l" rtl="0" eaLnBrk="1" fontAlgn="base" hangingPunct="1">
        <a:spcBef>
          <a:spcPct val="20000"/>
        </a:spcBef>
        <a:spcAft>
          <a:spcPct val="0"/>
        </a:spcAft>
        <a:buBlip>
          <a:blip r:embed="rId18"/>
        </a:buBlip>
        <a:defRPr sz="1600">
          <a:solidFill>
            <a:schemeClr val="tx1"/>
          </a:solidFill>
          <a:latin typeface="+mn-lt"/>
        </a:defRPr>
      </a:lvl4pPr>
      <a:lvl5pPr marL="2095500" indent="-276225" algn="l" rtl="0" eaLnBrk="1" fontAlgn="base" hangingPunct="1">
        <a:spcBef>
          <a:spcPct val="20000"/>
        </a:spcBef>
        <a:spcAft>
          <a:spcPct val="0"/>
        </a:spcAft>
        <a:buBlip>
          <a:blip r:embed="rId18"/>
        </a:buBlip>
        <a:defRPr sz="16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9"/>
        </a:buBlip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9"/>
        </a:buBlip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9"/>
        </a:buBlip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9"/>
        </a:buBlip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5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3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5" Type="http://schemas.openxmlformats.org/officeDocument/2006/relationships/image" Target="../media/image22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Relationship Id="rId14" Type="http://schemas.openxmlformats.org/officeDocument/2006/relationships/image" Target="../media/image26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13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9.png"/><Relationship Id="rId4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5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23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5" Type="http://schemas.openxmlformats.org/officeDocument/2006/relationships/image" Target="../media/image22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Relationship Id="rId14" Type="http://schemas.openxmlformats.org/officeDocument/2006/relationships/image" Target="../media/image26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13" Type="http://schemas.openxmlformats.org/officeDocument/2006/relationships/image" Target="../media/image36.png"/><Relationship Id="rId3" Type="http://schemas.openxmlformats.org/officeDocument/2006/relationships/image" Target="../media/image12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svg"/><Relationship Id="rId11" Type="http://schemas.openxmlformats.org/officeDocument/2006/relationships/image" Target="../media/image34.png"/><Relationship Id="rId5" Type="http://schemas.openxmlformats.org/officeDocument/2006/relationships/image" Target="../media/image25.png"/><Relationship Id="rId10" Type="http://schemas.openxmlformats.org/officeDocument/2006/relationships/image" Target="../media/image33.svg"/><Relationship Id="rId4" Type="http://schemas.openxmlformats.org/officeDocument/2006/relationships/image" Target="../media/image13.svg"/><Relationship Id="rId9" Type="http://schemas.openxmlformats.org/officeDocument/2006/relationships/image" Target="../media/image32.png"/><Relationship Id="rId14" Type="http://schemas.openxmlformats.org/officeDocument/2006/relationships/image" Target="../media/image37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Relationship Id="rId14" Type="http://schemas.openxmlformats.org/officeDocument/2006/relationships/image" Target="../media/image23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38.png"/><Relationship Id="rId4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5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23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5" Type="http://schemas.openxmlformats.org/officeDocument/2006/relationships/image" Target="../media/image22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Relationship Id="rId14" Type="http://schemas.openxmlformats.org/officeDocument/2006/relationships/image" Target="../media/image26.sv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4" name="Rectangle 2"/>
          <p:cNvSpPr>
            <a:spLocks noChangeArrowheads="1"/>
          </p:cNvSpPr>
          <p:nvPr/>
        </p:nvSpPr>
        <p:spPr bwMode="auto">
          <a:xfrm>
            <a:off x="395288" y="1203598"/>
            <a:ext cx="8389937" cy="540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r>
              <a:rPr lang="de-DE" sz="2400" dirty="0"/>
              <a:t>SMB, das (Einfalls-)Tor zur Welt</a:t>
            </a:r>
          </a:p>
        </p:txBody>
      </p:sp>
      <p:sp>
        <p:nvSpPr>
          <p:cNvPr id="30725" name="Rectangle 3"/>
          <p:cNvSpPr>
            <a:spLocks noChangeArrowheads="1"/>
          </p:cNvSpPr>
          <p:nvPr/>
        </p:nvSpPr>
        <p:spPr bwMode="auto">
          <a:xfrm>
            <a:off x="396875" y="1818183"/>
            <a:ext cx="8370888" cy="4655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de-DE" sz="1600" b="1" dirty="0">
                <a:solidFill>
                  <a:schemeClr val="tx2"/>
                </a:solidFill>
              </a:rPr>
              <a:t>KASTEL-Praktikum Sicherheit</a:t>
            </a:r>
          </a:p>
          <a:p>
            <a:r>
              <a:rPr lang="de-DE" sz="1600" b="1" i="1" dirty="0">
                <a:solidFill>
                  <a:schemeClr val="tx2"/>
                </a:solidFill>
              </a:rPr>
              <a:t>Thomas Czogalik, Maximilian Schick</a:t>
            </a:r>
            <a:endParaRPr lang="de-DE" sz="1600" b="1" i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15F08E-7D4C-47A7-8CF4-728F82551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SMBRelay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A4AED63-4F5F-419C-A18A-9746585F85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919D682F-3454-4DC7-8D5D-1A16B63DF197}"/>
              </a:ext>
            </a:extLst>
          </p:cNvPr>
          <p:cNvGrpSpPr/>
          <p:nvPr/>
        </p:nvGrpSpPr>
        <p:grpSpPr>
          <a:xfrm>
            <a:off x="390526" y="1680246"/>
            <a:ext cx="8369047" cy="3051744"/>
            <a:chOff x="390526" y="1224493"/>
            <a:chExt cx="8369047" cy="3051744"/>
          </a:xfrm>
        </p:grpSpPr>
        <p:pic>
          <p:nvPicPr>
            <p:cNvPr id="7" name="Grafik 6" descr="Computer">
              <a:extLst>
                <a:ext uri="{FF2B5EF4-FFF2-40B4-BE49-F238E27FC236}">
                  <a16:creationId xmlns:a16="http://schemas.microsoft.com/office/drawing/2014/main" id="{6EEF4A2E-DB8C-41F7-AB74-24516CCF2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39663" y="1558481"/>
              <a:ext cx="914400" cy="914400"/>
            </a:xfrm>
            <a:prstGeom prst="rect">
              <a:avLst/>
            </a:prstGeom>
          </p:spPr>
        </p:pic>
        <p:pic>
          <p:nvPicPr>
            <p:cNvPr id="10" name="Grafik 9" descr="Computer">
              <a:extLst>
                <a:ext uri="{FF2B5EF4-FFF2-40B4-BE49-F238E27FC236}">
                  <a16:creationId xmlns:a16="http://schemas.microsoft.com/office/drawing/2014/main" id="{6BEDD002-2895-4235-9CC8-85D2FED1E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66919" y="1561833"/>
              <a:ext cx="914400" cy="914400"/>
            </a:xfrm>
            <a:prstGeom prst="rect">
              <a:avLst/>
            </a:prstGeom>
          </p:spPr>
        </p:pic>
        <p:pic>
          <p:nvPicPr>
            <p:cNvPr id="11" name="Grafik 10" descr="Computer">
              <a:extLst>
                <a:ext uri="{FF2B5EF4-FFF2-40B4-BE49-F238E27FC236}">
                  <a16:creationId xmlns:a16="http://schemas.microsoft.com/office/drawing/2014/main" id="{0AE54DE9-610A-4C54-A453-F7E8A6B87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39663" y="2804533"/>
              <a:ext cx="914400" cy="914400"/>
            </a:xfrm>
            <a:prstGeom prst="rect">
              <a:avLst/>
            </a:prstGeom>
          </p:spPr>
        </p:pic>
        <p:pic>
          <p:nvPicPr>
            <p:cNvPr id="12" name="Grafik 11" descr="Computer">
              <a:extLst>
                <a:ext uri="{FF2B5EF4-FFF2-40B4-BE49-F238E27FC236}">
                  <a16:creationId xmlns:a16="http://schemas.microsoft.com/office/drawing/2014/main" id="{331BBFB4-20E9-4D62-9042-79D2ED815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66919" y="2804533"/>
              <a:ext cx="914400" cy="914400"/>
            </a:xfrm>
            <a:prstGeom prst="rect">
              <a:avLst/>
            </a:prstGeom>
          </p:spPr>
        </p:pic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5CA6A91F-18C6-4653-AEBF-22567D32700A}"/>
                </a:ext>
              </a:extLst>
            </p:cNvPr>
            <p:cNvCxnSpPr>
              <a:cxnSpLocks/>
              <a:stCxn id="11" idx="0"/>
              <a:endCxn id="7" idx="2"/>
            </p:cNvCxnSpPr>
            <p:nvPr/>
          </p:nvCxnSpPr>
          <p:spPr>
            <a:xfrm flipV="1">
              <a:off x="2796863" y="2472881"/>
              <a:ext cx="0" cy="33165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61869B9D-440C-4FC1-B17C-F1C072CC108E}"/>
                </a:ext>
              </a:extLst>
            </p:cNvPr>
            <p:cNvCxnSpPr>
              <a:cxnSpLocks/>
              <a:stCxn id="7" idx="3"/>
              <a:endCxn id="10" idx="1"/>
            </p:cNvCxnSpPr>
            <p:nvPr/>
          </p:nvCxnSpPr>
          <p:spPr>
            <a:xfrm>
              <a:off x="3254063" y="2015681"/>
              <a:ext cx="512856" cy="335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862C4A48-09B1-4EC0-A26F-789AF1BB848F}"/>
                </a:ext>
              </a:extLst>
            </p:cNvPr>
            <p:cNvCxnSpPr>
              <a:stCxn id="11" idx="3"/>
              <a:endCxn id="12" idx="1"/>
            </p:cNvCxnSpPr>
            <p:nvPr/>
          </p:nvCxnSpPr>
          <p:spPr>
            <a:xfrm>
              <a:off x="3254063" y="3261733"/>
              <a:ext cx="51285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32C3789D-11B4-4EF4-BE1F-02555182250E}"/>
                </a:ext>
              </a:extLst>
            </p:cNvPr>
            <p:cNvCxnSpPr>
              <a:stCxn id="12" idx="0"/>
              <a:endCxn id="10" idx="2"/>
            </p:cNvCxnSpPr>
            <p:nvPr/>
          </p:nvCxnSpPr>
          <p:spPr>
            <a:xfrm flipV="1">
              <a:off x="4224119" y="2476233"/>
              <a:ext cx="0" cy="3283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A0D58AF2-87AF-46FB-AB2A-D54789DC1044}"/>
                </a:ext>
              </a:extLst>
            </p:cNvPr>
            <p:cNvCxnSpPr>
              <a:cxnSpLocks/>
              <a:stCxn id="11" idx="1"/>
              <a:endCxn id="34" idx="3"/>
            </p:cNvCxnSpPr>
            <p:nvPr/>
          </p:nvCxnSpPr>
          <p:spPr>
            <a:xfrm flipH="1">
              <a:off x="1304926" y="3261733"/>
              <a:ext cx="103473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Grafik 23" descr="Drucker">
              <a:extLst>
                <a:ext uri="{FF2B5EF4-FFF2-40B4-BE49-F238E27FC236}">
                  <a16:creationId xmlns:a16="http://schemas.microsoft.com/office/drawing/2014/main" id="{A1C7BC4B-51DE-49B9-A308-0CA177D11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90526" y="1563638"/>
              <a:ext cx="914400" cy="914400"/>
            </a:xfrm>
            <a:prstGeom prst="rect">
              <a:avLst/>
            </a:prstGeom>
          </p:spPr>
        </p:pic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49F60217-2C84-49FF-BE22-D06CAB326D9F}"/>
                </a:ext>
              </a:extLst>
            </p:cNvPr>
            <p:cNvCxnSpPr>
              <a:cxnSpLocks/>
              <a:stCxn id="7" idx="1"/>
              <a:endCxn id="24" idx="3"/>
            </p:cNvCxnSpPr>
            <p:nvPr/>
          </p:nvCxnSpPr>
          <p:spPr>
            <a:xfrm flipH="1">
              <a:off x="1304926" y="2015681"/>
              <a:ext cx="1034737" cy="515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Grafik 40" descr="Dokument">
              <a:extLst>
                <a:ext uri="{FF2B5EF4-FFF2-40B4-BE49-F238E27FC236}">
                  <a16:creationId xmlns:a16="http://schemas.microsoft.com/office/drawing/2014/main" id="{6865A762-9EF5-48F9-A4AE-B520640F0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344665" y="1633584"/>
              <a:ext cx="331652" cy="331652"/>
            </a:xfrm>
            <a:prstGeom prst="rect">
              <a:avLst/>
            </a:prstGeom>
          </p:spPr>
        </p:pic>
        <p:pic>
          <p:nvPicPr>
            <p:cNvPr id="42" name="Grafik 41" descr="Dokument">
              <a:extLst>
                <a:ext uri="{FF2B5EF4-FFF2-40B4-BE49-F238E27FC236}">
                  <a16:creationId xmlns:a16="http://schemas.microsoft.com/office/drawing/2014/main" id="{CB7D5DF9-B917-42C1-883B-1F61C3A92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344665" y="2887823"/>
              <a:ext cx="331652" cy="331652"/>
            </a:xfrm>
            <a:prstGeom prst="rect">
              <a:avLst/>
            </a:prstGeom>
          </p:spPr>
        </p:pic>
        <p:pic>
          <p:nvPicPr>
            <p:cNvPr id="43" name="Grafik 42" descr="Dokument">
              <a:extLst>
                <a:ext uri="{FF2B5EF4-FFF2-40B4-BE49-F238E27FC236}">
                  <a16:creationId xmlns:a16="http://schemas.microsoft.com/office/drawing/2014/main" id="{ADB5E715-1ED9-41EA-9CDC-3E640E802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285949" y="2474557"/>
              <a:ext cx="331652" cy="331652"/>
            </a:xfrm>
            <a:prstGeom prst="rect">
              <a:avLst/>
            </a:prstGeom>
          </p:spPr>
        </p:pic>
        <p:pic>
          <p:nvPicPr>
            <p:cNvPr id="44" name="Grafik 43" descr="Dokument">
              <a:extLst>
                <a:ext uri="{FF2B5EF4-FFF2-40B4-BE49-F238E27FC236}">
                  <a16:creationId xmlns:a16="http://schemas.microsoft.com/office/drawing/2014/main" id="{D34C40D2-93F1-481B-9B66-F077192E1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857730" y="2468552"/>
              <a:ext cx="331652" cy="331652"/>
            </a:xfrm>
            <a:prstGeom prst="rect">
              <a:avLst/>
            </a:prstGeom>
          </p:spPr>
        </p:pic>
        <p:pic>
          <p:nvPicPr>
            <p:cNvPr id="5" name="Grafik 4" descr="Drahtlosrouter">
              <a:extLst>
                <a:ext uri="{FF2B5EF4-FFF2-40B4-BE49-F238E27FC236}">
                  <a16:creationId xmlns:a16="http://schemas.microsoft.com/office/drawing/2014/main" id="{F9F0EA0B-89F3-40E1-A880-565F3C8EA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716056" y="1563638"/>
              <a:ext cx="914400" cy="914400"/>
            </a:xfrm>
            <a:prstGeom prst="rect">
              <a:avLst/>
            </a:prstGeom>
          </p:spPr>
        </p:pic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5FA74F6-30A7-48DD-8445-A24342583C1D}"/>
                </a:ext>
              </a:extLst>
            </p:cNvPr>
            <p:cNvCxnSpPr>
              <a:cxnSpLocks/>
              <a:stCxn id="5" idx="1"/>
              <a:endCxn id="10" idx="3"/>
            </p:cNvCxnSpPr>
            <p:nvPr/>
          </p:nvCxnSpPr>
          <p:spPr>
            <a:xfrm flipH="1" flipV="1">
              <a:off x="4681319" y="2019033"/>
              <a:ext cx="1034737" cy="180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1" name="Grafik 30" descr="Wolke">
              <a:extLst>
                <a:ext uri="{FF2B5EF4-FFF2-40B4-BE49-F238E27FC236}">
                  <a16:creationId xmlns:a16="http://schemas.microsoft.com/office/drawing/2014/main" id="{94381310-7D79-491A-BB2D-FE66D46EC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175398" y="2634378"/>
              <a:ext cx="1584175" cy="1584175"/>
            </a:xfrm>
            <a:prstGeom prst="rect">
              <a:avLst/>
            </a:prstGeom>
          </p:spPr>
        </p:pic>
        <p:cxnSp>
          <p:nvCxnSpPr>
            <p:cNvPr id="45" name="Gerader Verbinder 44">
              <a:extLst>
                <a:ext uri="{FF2B5EF4-FFF2-40B4-BE49-F238E27FC236}">
                  <a16:creationId xmlns:a16="http://schemas.microsoft.com/office/drawing/2014/main" id="{684EDA9D-4F1A-409A-9C93-0ED3DE356CA4}"/>
                </a:ext>
              </a:extLst>
            </p:cNvPr>
            <p:cNvCxnSpPr>
              <a:cxnSpLocks/>
              <a:stCxn id="5" idx="2"/>
              <a:endCxn id="31" idx="1"/>
            </p:cNvCxnSpPr>
            <p:nvPr/>
          </p:nvCxnSpPr>
          <p:spPr>
            <a:xfrm>
              <a:off x="6173256" y="2478038"/>
              <a:ext cx="1002142" cy="94842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feld 56">
              <a:extLst>
                <a:ext uri="{FF2B5EF4-FFF2-40B4-BE49-F238E27FC236}">
                  <a16:creationId xmlns:a16="http://schemas.microsoft.com/office/drawing/2014/main" id="{E8CD8441-4122-4F69-910C-F8F96EC9EB0D}"/>
                </a:ext>
              </a:extLst>
            </p:cNvPr>
            <p:cNvSpPr txBox="1"/>
            <p:nvPr/>
          </p:nvSpPr>
          <p:spPr>
            <a:xfrm>
              <a:off x="7466414" y="3906905"/>
              <a:ext cx="10021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Internet</a:t>
              </a:r>
            </a:p>
          </p:txBody>
        </p: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D831A15B-B41A-4AF7-B40F-73371ECF611F}"/>
                </a:ext>
              </a:extLst>
            </p:cNvPr>
            <p:cNvSpPr txBox="1"/>
            <p:nvPr/>
          </p:nvSpPr>
          <p:spPr>
            <a:xfrm>
              <a:off x="5744177" y="1224493"/>
              <a:ext cx="10021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Router</a:t>
              </a:r>
            </a:p>
          </p:txBody>
        </p:sp>
      </p:grpSp>
      <p:pic>
        <p:nvPicPr>
          <p:cNvPr id="28" name="Grafik 27" descr="Computer">
            <a:extLst>
              <a:ext uri="{FF2B5EF4-FFF2-40B4-BE49-F238E27FC236}">
                <a16:creationId xmlns:a16="http://schemas.microsoft.com/office/drawing/2014/main" id="{627A0454-3044-48CA-BF4D-38F65CC4F6F1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053291" y="919150"/>
            <a:ext cx="914400" cy="914400"/>
          </a:xfrm>
          <a:prstGeom prst="rect">
            <a:avLst/>
          </a:prstGeom>
        </p:spPr>
      </p:pic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A50E1453-4632-4358-A265-906398A264B0}"/>
              </a:ext>
            </a:extLst>
          </p:cNvPr>
          <p:cNvCxnSpPr>
            <a:cxnSpLocks/>
            <a:stCxn id="7" idx="0"/>
            <a:endCxn id="28" idx="1"/>
          </p:cNvCxnSpPr>
          <p:nvPr/>
        </p:nvCxnSpPr>
        <p:spPr>
          <a:xfrm flipV="1">
            <a:off x="2796863" y="1376350"/>
            <a:ext cx="256428" cy="63788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4917AC51-13C0-4E99-B1D0-A201DB19B5F7}"/>
              </a:ext>
            </a:extLst>
          </p:cNvPr>
          <p:cNvCxnSpPr>
            <a:cxnSpLocks/>
            <a:stCxn id="10" idx="0"/>
            <a:endCxn id="28" idx="3"/>
          </p:cNvCxnSpPr>
          <p:nvPr/>
        </p:nvCxnSpPr>
        <p:spPr>
          <a:xfrm flipH="1" flipV="1">
            <a:off x="3967691" y="1376350"/>
            <a:ext cx="256428" cy="64123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269B28FF-E479-4F75-99C5-635DCA126126}"/>
              </a:ext>
            </a:extLst>
          </p:cNvPr>
          <p:cNvSpPr txBox="1"/>
          <p:nvPr/>
        </p:nvSpPr>
        <p:spPr>
          <a:xfrm>
            <a:off x="1729325" y="2161324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Alice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E59EADF3-5906-49C2-8635-4FC268AA5D08}"/>
              </a:ext>
            </a:extLst>
          </p:cNvPr>
          <p:cNvSpPr txBox="1"/>
          <p:nvPr/>
        </p:nvSpPr>
        <p:spPr>
          <a:xfrm>
            <a:off x="4598402" y="2148786"/>
            <a:ext cx="719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Bob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C4444A3D-552C-4D1B-A10F-CB1E9F056331}"/>
              </a:ext>
            </a:extLst>
          </p:cNvPr>
          <p:cNvSpPr txBox="1"/>
          <p:nvPr/>
        </p:nvSpPr>
        <p:spPr>
          <a:xfrm>
            <a:off x="3042283" y="732320"/>
            <a:ext cx="936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Mallory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24EDBEF-F59F-4EF7-BC15-85481492014B}"/>
              </a:ext>
            </a:extLst>
          </p:cNvPr>
          <p:cNvSpPr/>
          <p:nvPr/>
        </p:nvSpPr>
        <p:spPr>
          <a:xfrm>
            <a:off x="1619672" y="727998"/>
            <a:ext cx="3698065" cy="21617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4" name="Grafik 33" descr="Scanner">
            <a:extLst>
              <a:ext uri="{FF2B5EF4-FFF2-40B4-BE49-F238E27FC236}">
                <a16:creationId xmlns:a16="http://schemas.microsoft.com/office/drawing/2014/main" id="{05FB4A8D-9819-41E1-A4EC-F1F3294C880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90526" y="326028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38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SMBRelay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Art: Man-In-The-Middle Angriff</a:t>
            </a:r>
          </a:p>
          <a:p>
            <a:pPr lvl="1"/>
            <a:r>
              <a:rPr lang="de-DE" dirty="0"/>
              <a:t>Kommunikationspartner glauben direkt miteinander zu kommunizieren</a:t>
            </a:r>
          </a:p>
          <a:p>
            <a:pPr lvl="1"/>
            <a:r>
              <a:rPr lang="de-DE" dirty="0"/>
              <a:t>Angreifer leitet Kommunikation unbemerkt über sich um</a:t>
            </a:r>
          </a:p>
          <a:p>
            <a:pPr lvl="1"/>
            <a:r>
              <a:rPr lang="de-DE" dirty="0"/>
              <a:t>Kann abhören und manipulieren</a:t>
            </a:r>
          </a:p>
          <a:p>
            <a:r>
              <a:rPr lang="de-DE" dirty="0"/>
              <a:t>Hintergrund</a:t>
            </a:r>
          </a:p>
          <a:p>
            <a:pPr lvl="1"/>
            <a:r>
              <a:rPr lang="de-DE" dirty="0"/>
              <a:t>Vorgestellt 2001</a:t>
            </a:r>
          </a:p>
          <a:p>
            <a:pPr lvl="1"/>
            <a:r>
              <a:rPr lang="de-DE" dirty="0"/>
              <a:t>Erster Patch erst 2008</a:t>
            </a:r>
          </a:p>
          <a:p>
            <a:pPr marL="476250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2956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SMBRelay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SMB, das (Einfalls-)Tor zur Welt</a:t>
            </a:r>
          </a:p>
        </p:txBody>
      </p:sp>
      <p:pic>
        <p:nvPicPr>
          <p:cNvPr id="6" name="Grafik 5" descr="Computer">
            <a:extLst>
              <a:ext uri="{FF2B5EF4-FFF2-40B4-BE49-F238E27FC236}">
                <a16:creationId xmlns:a16="http://schemas.microsoft.com/office/drawing/2014/main" id="{95DCBEA0-5ABA-430C-BA2D-581CA8E052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0526" y="2091796"/>
            <a:ext cx="914400" cy="914400"/>
          </a:xfrm>
          <a:prstGeom prst="rect">
            <a:avLst/>
          </a:prstGeom>
        </p:spPr>
      </p:pic>
      <p:pic>
        <p:nvPicPr>
          <p:cNvPr id="7" name="Grafik 6" descr="Computer">
            <a:extLst>
              <a:ext uri="{FF2B5EF4-FFF2-40B4-BE49-F238E27FC236}">
                <a16:creationId xmlns:a16="http://schemas.microsoft.com/office/drawing/2014/main" id="{BE270D56-0B16-4E11-8FB2-FEA37AE2424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39074" y="2091796"/>
            <a:ext cx="914400" cy="914400"/>
          </a:xfrm>
          <a:prstGeom prst="rect">
            <a:avLst/>
          </a:prstGeom>
        </p:spPr>
      </p:pic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24897122-2F5C-47AA-B2F2-57CB594DC513}"/>
              </a:ext>
            </a:extLst>
          </p:cNvPr>
          <p:cNvSpPr/>
          <p:nvPr/>
        </p:nvSpPr>
        <p:spPr>
          <a:xfrm>
            <a:off x="1304927" y="592242"/>
            <a:ext cx="2557782" cy="786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Alice Login</a:t>
            </a:r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98E57AC4-025A-4788-B049-89A231BB2453}"/>
              </a:ext>
            </a:extLst>
          </p:cNvPr>
          <p:cNvSpPr/>
          <p:nvPr/>
        </p:nvSpPr>
        <p:spPr>
          <a:xfrm flipH="1">
            <a:off x="1318966" y="1585000"/>
            <a:ext cx="2543743" cy="786918"/>
          </a:xfrm>
          <a:prstGeom prst="rightArrow">
            <a:avLst/>
          </a:prstGeom>
          <a:solidFill>
            <a:srgbClr val="C00000"/>
          </a:solidFill>
          <a:ln>
            <a:solidFill>
              <a:srgbClr val="76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Challenge für Alice</a:t>
            </a:r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B0DF4E5E-673A-4732-93E2-3425019B9ECE}"/>
              </a:ext>
            </a:extLst>
          </p:cNvPr>
          <p:cNvSpPr/>
          <p:nvPr/>
        </p:nvSpPr>
        <p:spPr>
          <a:xfrm>
            <a:off x="1315877" y="2642366"/>
            <a:ext cx="2532955" cy="786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/>
              <a:t>Entschlüsselte Challenge</a:t>
            </a:r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0D31D457-9E90-4BE4-A192-91192EFE5AA1}"/>
              </a:ext>
            </a:extLst>
          </p:cNvPr>
          <p:cNvSpPr/>
          <p:nvPr/>
        </p:nvSpPr>
        <p:spPr>
          <a:xfrm flipH="1">
            <a:off x="1315877" y="3507854"/>
            <a:ext cx="2532955" cy="786917"/>
          </a:xfrm>
          <a:prstGeom prst="rightArrow">
            <a:avLst/>
          </a:prstGeom>
          <a:solidFill>
            <a:srgbClr val="C00000"/>
          </a:solidFill>
          <a:ln>
            <a:solidFill>
              <a:srgbClr val="76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Zugriff verweigert</a:t>
            </a:r>
          </a:p>
        </p:txBody>
      </p:sp>
      <p:pic>
        <p:nvPicPr>
          <p:cNvPr id="13" name="Grafik 12" descr="Computer">
            <a:extLst>
              <a:ext uri="{FF2B5EF4-FFF2-40B4-BE49-F238E27FC236}">
                <a16:creationId xmlns:a16="http://schemas.microsoft.com/office/drawing/2014/main" id="{E199FFB6-7E65-4864-915A-BB492E5CB45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14800" y="2091796"/>
            <a:ext cx="914400" cy="914400"/>
          </a:xfrm>
          <a:prstGeom prst="rect">
            <a:avLst/>
          </a:prstGeom>
        </p:spPr>
      </p:pic>
      <p:sp>
        <p:nvSpPr>
          <p:cNvPr id="14" name="Pfeil: nach rechts 13">
            <a:extLst>
              <a:ext uri="{FF2B5EF4-FFF2-40B4-BE49-F238E27FC236}">
                <a16:creationId xmlns:a16="http://schemas.microsoft.com/office/drawing/2014/main" id="{F6BABC02-2708-426A-83D5-73C1FF79D04F}"/>
              </a:ext>
            </a:extLst>
          </p:cNvPr>
          <p:cNvSpPr/>
          <p:nvPr/>
        </p:nvSpPr>
        <p:spPr>
          <a:xfrm>
            <a:off x="5134651" y="699542"/>
            <a:ext cx="2609758" cy="786918"/>
          </a:xfrm>
          <a:prstGeom prst="rightArrow">
            <a:avLst/>
          </a:prstGeom>
          <a:solidFill>
            <a:srgbClr val="C00000"/>
          </a:solidFill>
          <a:ln>
            <a:solidFill>
              <a:srgbClr val="76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Alice Login</a:t>
            </a:r>
          </a:p>
        </p:txBody>
      </p:sp>
      <p:sp>
        <p:nvSpPr>
          <p:cNvPr id="15" name="Pfeil: nach rechts 14">
            <a:extLst>
              <a:ext uri="{FF2B5EF4-FFF2-40B4-BE49-F238E27FC236}">
                <a16:creationId xmlns:a16="http://schemas.microsoft.com/office/drawing/2014/main" id="{363CA416-C9CD-4FC9-8E6D-361484E01F7F}"/>
              </a:ext>
            </a:extLst>
          </p:cNvPr>
          <p:cNvSpPr/>
          <p:nvPr/>
        </p:nvSpPr>
        <p:spPr>
          <a:xfrm flipH="1">
            <a:off x="5134648" y="1347614"/>
            <a:ext cx="2609758" cy="786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Challenge für Alice</a:t>
            </a:r>
          </a:p>
        </p:txBody>
      </p:sp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4A8975E4-34CD-46D9-810A-CD4EB715E81A}"/>
              </a:ext>
            </a:extLst>
          </p:cNvPr>
          <p:cNvSpPr/>
          <p:nvPr/>
        </p:nvSpPr>
        <p:spPr>
          <a:xfrm>
            <a:off x="5134649" y="2792944"/>
            <a:ext cx="2609758" cy="786918"/>
          </a:xfrm>
          <a:prstGeom prst="rightArrow">
            <a:avLst/>
          </a:prstGeom>
          <a:solidFill>
            <a:srgbClr val="C00000"/>
          </a:solidFill>
          <a:ln>
            <a:solidFill>
              <a:srgbClr val="76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/>
              <a:t>Entschlüsselte Challenge</a:t>
            </a:r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A0C5BD12-8B7C-4009-9FA6-E0E1B97C7B3E}"/>
              </a:ext>
            </a:extLst>
          </p:cNvPr>
          <p:cNvSpPr/>
          <p:nvPr/>
        </p:nvSpPr>
        <p:spPr>
          <a:xfrm flipH="1">
            <a:off x="5134646" y="3435846"/>
            <a:ext cx="2609757" cy="7869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Zugriff gewährt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AA0114F-6809-49B3-A724-6B543FA9DCFC}"/>
              </a:ext>
            </a:extLst>
          </p:cNvPr>
          <p:cNvSpPr txBox="1"/>
          <p:nvPr/>
        </p:nvSpPr>
        <p:spPr>
          <a:xfrm>
            <a:off x="461508" y="2933531"/>
            <a:ext cx="92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Alice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0217B04E-2597-4DD6-9ABC-5B5EEEBE52E5}"/>
              </a:ext>
            </a:extLst>
          </p:cNvPr>
          <p:cNvSpPr txBox="1"/>
          <p:nvPr/>
        </p:nvSpPr>
        <p:spPr>
          <a:xfrm>
            <a:off x="4089657" y="2933531"/>
            <a:ext cx="1195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Mallory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4439D901-401C-4B00-BF98-25A98BDA60DF}"/>
              </a:ext>
            </a:extLst>
          </p:cNvPr>
          <p:cNvSpPr txBox="1"/>
          <p:nvPr/>
        </p:nvSpPr>
        <p:spPr>
          <a:xfrm>
            <a:off x="7985237" y="2933531"/>
            <a:ext cx="92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Bob</a:t>
            </a:r>
          </a:p>
        </p:txBody>
      </p:sp>
    </p:spTree>
    <p:extLst>
      <p:ext uri="{BB962C8B-B14F-4D97-AF65-F5344CB8AC3E}">
        <p14:creationId xmlns:p14="http://schemas.microsoft.com/office/powerpoint/2010/main" val="1075923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25AC30-5233-4A7E-AE33-4BC1C8AF3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SMBRelay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878AAE-B6A5-4FA0-805D-E1E5AE3BF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Schutzmaßnahme </a:t>
            </a:r>
          </a:p>
          <a:p>
            <a:pPr lvl="1"/>
            <a:r>
              <a:rPr lang="de-DE" dirty="0"/>
              <a:t>Anderes Authentifizierungsprotokoll verwenden</a:t>
            </a:r>
          </a:p>
          <a:p>
            <a:pPr lvl="1"/>
            <a:r>
              <a:rPr lang="de-DE" dirty="0"/>
              <a:t>SMB Pakete signieren um Manipulation zu vermeiden (</a:t>
            </a:r>
            <a:r>
              <a:rPr lang="de-DE" dirty="0" err="1"/>
              <a:t>SMBSigning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3624D73-BE97-499F-A927-A284F8F927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749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58872917-A64D-442A-A499-A2ED5A5B2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2018-02-07_10-27-52[1]">
            <a:hlinkClick r:id="" action="ppaction://media"/>
            <a:extLst>
              <a:ext uri="{FF2B5EF4-FFF2-40B4-BE49-F238E27FC236}">
                <a16:creationId xmlns:a16="http://schemas.microsoft.com/office/drawing/2014/main" id="{8C23CE5F-4FA6-4C36-945E-76C8CBC42D04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72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865" y="473762"/>
            <a:ext cx="7342463" cy="4168660"/>
          </a:xfr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DC4377-9EAA-475D-9048-D61528DC4C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ACB1108-3DF8-4091-89DF-EC1DB8E26DD9}"/>
              </a:ext>
            </a:extLst>
          </p:cNvPr>
          <p:cNvSpPr/>
          <p:nvPr/>
        </p:nvSpPr>
        <p:spPr>
          <a:xfrm>
            <a:off x="181865" y="473761"/>
            <a:ext cx="4678167" cy="23585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Mallory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8BC69A0-6534-430D-9510-503155DAA8DC}"/>
              </a:ext>
            </a:extLst>
          </p:cNvPr>
          <p:cNvSpPr/>
          <p:nvPr/>
        </p:nvSpPr>
        <p:spPr>
          <a:xfrm>
            <a:off x="4945205" y="659391"/>
            <a:ext cx="2565957" cy="23585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Alice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B81966C7-D7F6-4484-9062-9CA6791012EE}"/>
              </a:ext>
            </a:extLst>
          </p:cNvPr>
          <p:cNvSpPr/>
          <p:nvPr/>
        </p:nvSpPr>
        <p:spPr>
          <a:xfrm>
            <a:off x="4945206" y="2787774"/>
            <a:ext cx="2565958" cy="23585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Bob</a:t>
            </a:r>
          </a:p>
        </p:txBody>
      </p:sp>
    </p:spTree>
    <p:extLst>
      <p:ext uri="{BB962C8B-B14F-4D97-AF65-F5344CB8AC3E}">
        <p14:creationId xmlns:p14="http://schemas.microsoft.com/office/powerpoint/2010/main" val="177722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47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7E22B13-49BE-400F-B6D8-12FD7A5FA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4DFE9C7-DEBC-4A9F-B0C6-4EECB6EBF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199636D-635A-4785-B898-59E56D5564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0748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15F08E-7D4C-47A7-8CF4-728F82551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A4AED63-4F5F-419C-A18A-9746585F85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pic>
        <p:nvPicPr>
          <p:cNvPr id="7" name="Grafik 6" descr="Computer">
            <a:extLst>
              <a:ext uri="{FF2B5EF4-FFF2-40B4-BE49-F238E27FC236}">
                <a16:creationId xmlns:a16="http://schemas.microsoft.com/office/drawing/2014/main" id="{6EEF4A2E-DB8C-41F7-AB74-24516CCF26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39663" y="2014234"/>
            <a:ext cx="914400" cy="914400"/>
          </a:xfrm>
          <a:prstGeom prst="rect">
            <a:avLst/>
          </a:prstGeom>
        </p:spPr>
      </p:pic>
      <p:pic>
        <p:nvPicPr>
          <p:cNvPr id="10" name="Grafik 9" descr="Computer">
            <a:extLst>
              <a:ext uri="{FF2B5EF4-FFF2-40B4-BE49-F238E27FC236}">
                <a16:creationId xmlns:a16="http://schemas.microsoft.com/office/drawing/2014/main" id="{6BEDD002-2895-4235-9CC8-85D2FED1EC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919" y="2017586"/>
            <a:ext cx="914400" cy="914400"/>
          </a:xfrm>
          <a:prstGeom prst="rect">
            <a:avLst/>
          </a:prstGeom>
        </p:spPr>
      </p:pic>
      <p:pic>
        <p:nvPicPr>
          <p:cNvPr id="11" name="Grafik 10" descr="Computer">
            <a:extLst>
              <a:ext uri="{FF2B5EF4-FFF2-40B4-BE49-F238E27FC236}">
                <a16:creationId xmlns:a16="http://schemas.microsoft.com/office/drawing/2014/main" id="{0AE54DE9-610A-4C54-A453-F7E8A6B872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39663" y="3260286"/>
            <a:ext cx="914400" cy="914400"/>
          </a:xfrm>
          <a:prstGeom prst="rect">
            <a:avLst/>
          </a:prstGeom>
        </p:spPr>
      </p:pic>
      <p:pic>
        <p:nvPicPr>
          <p:cNvPr id="12" name="Grafik 11" descr="Computer">
            <a:extLst>
              <a:ext uri="{FF2B5EF4-FFF2-40B4-BE49-F238E27FC236}">
                <a16:creationId xmlns:a16="http://schemas.microsoft.com/office/drawing/2014/main" id="{331BBFB4-20E9-4D62-9042-79D2ED8159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66919" y="3260286"/>
            <a:ext cx="914400" cy="914400"/>
          </a:xfrm>
          <a:prstGeom prst="rect">
            <a:avLst/>
          </a:prstGeom>
        </p:spPr>
      </p:pic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5CA6A91F-18C6-4653-AEBF-22567D32700A}"/>
              </a:ext>
            </a:extLst>
          </p:cNvPr>
          <p:cNvCxnSpPr>
            <a:cxnSpLocks/>
            <a:stCxn id="11" idx="0"/>
            <a:endCxn id="7" idx="2"/>
          </p:cNvCxnSpPr>
          <p:nvPr/>
        </p:nvCxnSpPr>
        <p:spPr>
          <a:xfrm flipV="1">
            <a:off x="2796863" y="2928634"/>
            <a:ext cx="0" cy="3316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1869B9D-440C-4FC1-B17C-F1C072CC108E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>
            <a:off x="3254063" y="2471434"/>
            <a:ext cx="512856" cy="33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62C4A48-09B1-4EC0-A26F-789AF1BB848F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3254063" y="3717486"/>
            <a:ext cx="51285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32C3789D-11B4-4EF4-BE1F-02555182250E}"/>
              </a:ext>
            </a:extLst>
          </p:cNvPr>
          <p:cNvCxnSpPr>
            <a:stCxn id="12" idx="0"/>
            <a:endCxn id="10" idx="2"/>
          </p:cNvCxnSpPr>
          <p:nvPr/>
        </p:nvCxnSpPr>
        <p:spPr>
          <a:xfrm flipV="1">
            <a:off x="4224119" y="2931986"/>
            <a:ext cx="0" cy="3283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A0D58AF2-87AF-46FB-AB2A-D54789DC1044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1304926" y="3711065"/>
            <a:ext cx="1034737" cy="64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Grafik 23" descr="Drucker">
            <a:extLst>
              <a:ext uri="{FF2B5EF4-FFF2-40B4-BE49-F238E27FC236}">
                <a16:creationId xmlns:a16="http://schemas.microsoft.com/office/drawing/2014/main" id="{A1C7BC4B-51DE-49B9-A308-0CA177D11B9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90526" y="2019391"/>
            <a:ext cx="914400" cy="914400"/>
          </a:xfrm>
          <a:prstGeom prst="rect">
            <a:avLst/>
          </a:prstGeom>
        </p:spPr>
      </p:pic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49F60217-2C84-49FF-BE22-D06CAB326D9F}"/>
              </a:ext>
            </a:extLst>
          </p:cNvPr>
          <p:cNvCxnSpPr>
            <a:cxnSpLocks/>
            <a:stCxn id="7" idx="1"/>
            <a:endCxn id="24" idx="3"/>
          </p:cNvCxnSpPr>
          <p:nvPr/>
        </p:nvCxnSpPr>
        <p:spPr>
          <a:xfrm flipH="1">
            <a:off x="1304926" y="2471434"/>
            <a:ext cx="1034737" cy="5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1" name="Grafik 40" descr="Dokument">
            <a:extLst>
              <a:ext uri="{FF2B5EF4-FFF2-40B4-BE49-F238E27FC236}">
                <a16:creationId xmlns:a16="http://schemas.microsoft.com/office/drawing/2014/main" id="{6865A762-9EF5-48F9-A4AE-B520640F096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344665" y="2089337"/>
            <a:ext cx="331652" cy="331652"/>
          </a:xfrm>
          <a:prstGeom prst="rect">
            <a:avLst/>
          </a:prstGeom>
        </p:spPr>
      </p:pic>
      <p:pic>
        <p:nvPicPr>
          <p:cNvPr id="42" name="Grafik 41" descr="Dokument">
            <a:extLst>
              <a:ext uri="{FF2B5EF4-FFF2-40B4-BE49-F238E27FC236}">
                <a16:creationId xmlns:a16="http://schemas.microsoft.com/office/drawing/2014/main" id="{CB7D5DF9-B917-42C1-883B-1F61C3A92F4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344665" y="3343576"/>
            <a:ext cx="331652" cy="331652"/>
          </a:xfrm>
          <a:prstGeom prst="rect">
            <a:avLst/>
          </a:prstGeom>
        </p:spPr>
      </p:pic>
      <p:pic>
        <p:nvPicPr>
          <p:cNvPr id="43" name="Grafik 42" descr="Dokument">
            <a:extLst>
              <a:ext uri="{FF2B5EF4-FFF2-40B4-BE49-F238E27FC236}">
                <a16:creationId xmlns:a16="http://schemas.microsoft.com/office/drawing/2014/main" id="{ADB5E715-1ED9-41EA-9CDC-3E640E80230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85949" y="2930310"/>
            <a:ext cx="331652" cy="331652"/>
          </a:xfrm>
          <a:prstGeom prst="rect">
            <a:avLst/>
          </a:prstGeom>
        </p:spPr>
      </p:pic>
      <p:pic>
        <p:nvPicPr>
          <p:cNvPr id="44" name="Grafik 43" descr="Dokument">
            <a:extLst>
              <a:ext uri="{FF2B5EF4-FFF2-40B4-BE49-F238E27FC236}">
                <a16:creationId xmlns:a16="http://schemas.microsoft.com/office/drawing/2014/main" id="{D34C40D2-93F1-481B-9B66-F077192E1F5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90118" y="2905356"/>
            <a:ext cx="331652" cy="331652"/>
          </a:xfrm>
          <a:prstGeom prst="rect">
            <a:avLst/>
          </a:prstGeom>
        </p:spPr>
      </p:pic>
      <p:pic>
        <p:nvPicPr>
          <p:cNvPr id="5" name="Grafik 4" descr="Drahtlosrouter">
            <a:extLst>
              <a:ext uri="{FF2B5EF4-FFF2-40B4-BE49-F238E27FC236}">
                <a16:creationId xmlns:a16="http://schemas.microsoft.com/office/drawing/2014/main" id="{F9F0EA0B-89F3-40E1-A880-565F3C8EA1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716056" y="2019391"/>
            <a:ext cx="914400" cy="914400"/>
          </a:xfrm>
          <a:prstGeom prst="rect">
            <a:avLst/>
          </a:prstGeom>
        </p:spPr>
      </p:pic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D5FA74F6-30A7-48DD-8445-A24342583C1D}"/>
              </a:ext>
            </a:extLst>
          </p:cNvPr>
          <p:cNvCxnSpPr>
            <a:cxnSpLocks/>
            <a:stCxn id="5" idx="1"/>
            <a:endCxn id="10" idx="3"/>
          </p:cNvCxnSpPr>
          <p:nvPr/>
        </p:nvCxnSpPr>
        <p:spPr>
          <a:xfrm flipH="1" flipV="1">
            <a:off x="4681319" y="2474786"/>
            <a:ext cx="1034737" cy="18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Grafik 30" descr="Wolke">
            <a:extLst>
              <a:ext uri="{FF2B5EF4-FFF2-40B4-BE49-F238E27FC236}">
                <a16:creationId xmlns:a16="http://schemas.microsoft.com/office/drawing/2014/main" id="{94381310-7D79-491A-BB2D-FE66D46EC51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75398" y="3090131"/>
            <a:ext cx="1584175" cy="1584175"/>
          </a:xfrm>
          <a:prstGeom prst="rect">
            <a:avLst/>
          </a:prstGeom>
        </p:spPr>
      </p:pic>
      <p:cxnSp>
        <p:nvCxnSpPr>
          <p:cNvPr id="45" name="Gerader Verbinder 44">
            <a:extLst>
              <a:ext uri="{FF2B5EF4-FFF2-40B4-BE49-F238E27FC236}">
                <a16:creationId xmlns:a16="http://schemas.microsoft.com/office/drawing/2014/main" id="{684EDA9D-4F1A-409A-9C93-0ED3DE356CA4}"/>
              </a:ext>
            </a:extLst>
          </p:cNvPr>
          <p:cNvCxnSpPr>
            <a:cxnSpLocks/>
            <a:stCxn id="5" idx="2"/>
            <a:endCxn id="31" idx="1"/>
          </p:cNvCxnSpPr>
          <p:nvPr/>
        </p:nvCxnSpPr>
        <p:spPr>
          <a:xfrm>
            <a:off x="6173256" y="2933791"/>
            <a:ext cx="1002142" cy="9484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feld 56">
            <a:extLst>
              <a:ext uri="{FF2B5EF4-FFF2-40B4-BE49-F238E27FC236}">
                <a16:creationId xmlns:a16="http://schemas.microsoft.com/office/drawing/2014/main" id="{E8CD8441-4122-4F69-910C-F8F96EC9EB0D}"/>
              </a:ext>
            </a:extLst>
          </p:cNvPr>
          <p:cNvSpPr txBox="1"/>
          <p:nvPr/>
        </p:nvSpPr>
        <p:spPr>
          <a:xfrm>
            <a:off x="7466414" y="4362658"/>
            <a:ext cx="1002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Internet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D831A15B-B41A-4AF7-B40F-73371ECF611F}"/>
              </a:ext>
            </a:extLst>
          </p:cNvPr>
          <p:cNvSpPr txBox="1"/>
          <p:nvPr/>
        </p:nvSpPr>
        <p:spPr>
          <a:xfrm>
            <a:off x="5744177" y="1680246"/>
            <a:ext cx="1002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Router</a:t>
            </a:r>
          </a:p>
        </p:txBody>
      </p:sp>
      <p:pic>
        <p:nvPicPr>
          <p:cNvPr id="28" name="Grafik 27" descr="Computer">
            <a:extLst>
              <a:ext uri="{FF2B5EF4-FFF2-40B4-BE49-F238E27FC236}">
                <a16:creationId xmlns:a16="http://schemas.microsoft.com/office/drawing/2014/main" id="{627A0454-3044-48CA-BF4D-38F65CC4F6F1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339663" y="851018"/>
            <a:ext cx="914400" cy="914400"/>
          </a:xfrm>
          <a:prstGeom prst="rect">
            <a:avLst/>
          </a:prstGeom>
        </p:spPr>
      </p:pic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A50E1453-4632-4358-A265-906398A264B0}"/>
              </a:ext>
            </a:extLst>
          </p:cNvPr>
          <p:cNvCxnSpPr>
            <a:cxnSpLocks/>
            <a:stCxn id="7" idx="0"/>
            <a:endCxn id="28" idx="2"/>
          </p:cNvCxnSpPr>
          <p:nvPr/>
        </p:nvCxnSpPr>
        <p:spPr>
          <a:xfrm flipV="1">
            <a:off x="2796863" y="1765418"/>
            <a:ext cx="0" cy="24881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269B28FF-E479-4F75-99C5-635DCA126126}"/>
              </a:ext>
            </a:extLst>
          </p:cNvPr>
          <p:cNvSpPr txBox="1"/>
          <p:nvPr/>
        </p:nvSpPr>
        <p:spPr>
          <a:xfrm>
            <a:off x="1729325" y="2161324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Alice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C4444A3D-552C-4D1B-A10F-CB1E9F056331}"/>
              </a:ext>
            </a:extLst>
          </p:cNvPr>
          <p:cNvSpPr txBox="1"/>
          <p:nvPr/>
        </p:nvSpPr>
        <p:spPr>
          <a:xfrm>
            <a:off x="2339663" y="699542"/>
            <a:ext cx="936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Mallory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24EDBEF-F59F-4EF7-BC15-85481492014B}"/>
              </a:ext>
            </a:extLst>
          </p:cNvPr>
          <p:cNvSpPr/>
          <p:nvPr/>
        </p:nvSpPr>
        <p:spPr>
          <a:xfrm>
            <a:off x="1729325" y="727998"/>
            <a:ext cx="1645076" cy="21617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7" name="Grafik 36" descr="Computer">
            <a:extLst>
              <a:ext uri="{FF2B5EF4-FFF2-40B4-BE49-F238E27FC236}">
                <a16:creationId xmlns:a16="http://schemas.microsoft.com/office/drawing/2014/main" id="{FCBDADEB-45FF-4AD8-BB75-BACA64F5A7B0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343584" y="2010257"/>
            <a:ext cx="914400" cy="914400"/>
          </a:xfrm>
          <a:prstGeom prst="rect">
            <a:avLst/>
          </a:prstGeom>
        </p:spPr>
      </p:pic>
      <p:pic>
        <p:nvPicPr>
          <p:cNvPr id="40" name="Grafik 39" descr="Scanner">
            <a:extLst>
              <a:ext uri="{FF2B5EF4-FFF2-40B4-BE49-F238E27FC236}">
                <a16:creationId xmlns:a16="http://schemas.microsoft.com/office/drawing/2014/main" id="{351FE099-6BEE-4F27-8E2E-3A5E0F1E866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90526" y="326028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79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ym typeface="Wingdings" panose="05000000000000000000" pitchFamily="2" charset="2"/>
              </a:rPr>
              <a:t>Art: </a:t>
            </a:r>
            <a:r>
              <a:rPr lang="de-DE" dirty="0"/>
              <a:t>Remote Code </a:t>
            </a:r>
            <a:r>
              <a:rPr lang="de-DE" dirty="0" err="1"/>
              <a:t>Execution</a:t>
            </a:r>
            <a:r>
              <a:rPr lang="de-DE" dirty="0"/>
              <a:t> (RCE)</a:t>
            </a:r>
          </a:p>
          <a:p>
            <a:pPr lvl="1"/>
            <a:r>
              <a:rPr lang="de-DE" dirty="0"/>
              <a:t>Schadcode wird auf fremden Rechner ausgeführt</a:t>
            </a:r>
          </a:p>
          <a:p>
            <a:pPr lvl="1"/>
            <a:r>
              <a:rPr lang="de-DE" dirty="0"/>
              <a:t>Ermöglicht Übernahme</a:t>
            </a:r>
          </a:p>
          <a:p>
            <a:r>
              <a:rPr lang="de-DE" dirty="0"/>
              <a:t>Hintergrund</a:t>
            </a:r>
          </a:p>
          <a:p>
            <a:pPr lvl="1"/>
            <a:r>
              <a:rPr lang="de-DE" dirty="0"/>
              <a:t>Ehemaliges NSA-Tool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/>
              <a:t>Wurde von der Ransomware </a:t>
            </a:r>
            <a:r>
              <a:rPr lang="de-DE" dirty="0" err="1"/>
              <a:t>WannaCry</a:t>
            </a:r>
            <a:r>
              <a:rPr lang="de-DE" dirty="0"/>
              <a:t> ausgenutzt</a:t>
            </a:r>
          </a:p>
          <a:p>
            <a:pPr lvl="1"/>
            <a:r>
              <a:rPr lang="de-DE" dirty="0"/>
              <a:t>Nutzt Programmierfehler im antiken Microsoft SMB 1 (ca. 1990)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SMB, das (Einfalls-)Tor zur Welt</a:t>
            </a:r>
          </a:p>
        </p:txBody>
      </p:sp>
    </p:spTree>
    <p:extLst>
      <p:ext uri="{BB962C8B-B14F-4D97-AF65-F5344CB8AC3E}">
        <p14:creationId xmlns:p14="http://schemas.microsoft.com/office/powerpoint/2010/main" val="3031201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8A263C-7A4C-45E4-AE71-4E4E7F09A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9F9310-1163-43EF-824F-F131D1A45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526" y="898921"/>
            <a:ext cx="8356600" cy="3670697"/>
          </a:xfrm>
        </p:spPr>
        <p:txBody>
          <a:bodyPr/>
          <a:lstStyle/>
          <a:p>
            <a:r>
              <a:rPr lang="de-DE" dirty="0"/>
              <a:t>SMB 1 Verbindung mit Session durch anonyme Authentifizierung</a:t>
            </a:r>
          </a:p>
          <a:p>
            <a:r>
              <a:rPr lang="de-DE" dirty="0"/>
              <a:t>Senden von Daten in einem nicht unterstützten Format</a:t>
            </a:r>
          </a:p>
          <a:p>
            <a:r>
              <a:rPr lang="de-DE" dirty="0"/>
              <a:t>Daten werden umgewandelt und im Hauptspeicher abgelegt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A22AE51-2DE9-42A4-ADDD-4DF59E0A3E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SMB, das (Einfalls-)Tor zur Welt</a:t>
            </a:r>
          </a:p>
        </p:txBody>
      </p:sp>
      <p:pic>
        <p:nvPicPr>
          <p:cNvPr id="23" name="Grafik 22" descr="Computer">
            <a:extLst>
              <a:ext uri="{FF2B5EF4-FFF2-40B4-BE49-F238E27FC236}">
                <a16:creationId xmlns:a16="http://schemas.microsoft.com/office/drawing/2014/main" id="{C74D479C-724F-4591-BCEB-067CC92159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54455" y="2889005"/>
            <a:ext cx="914400" cy="914400"/>
          </a:xfrm>
          <a:prstGeom prst="rect">
            <a:avLst/>
          </a:prstGeom>
        </p:spPr>
      </p:pic>
      <p:pic>
        <p:nvPicPr>
          <p:cNvPr id="24" name="Grafik 23" descr="Computer">
            <a:extLst>
              <a:ext uri="{FF2B5EF4-FFF2-40B4-BE49-F238E27FC236}">
                <a16:creationId xmlns:a16="http://schemas.microsoft.com/office/drawing/2014/main" id="{087E85B7-3A48-49EE-8029-A19EE8A38C6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3954" y="2886140"/>
            <a:ext cx="914400" cy="914400"/>
          </a:xfrm>
          <a:prstGeom prst="rect">
            <a:avLst/>
          </a:prstGeom>
        </p:spPr>
      </p:pic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377F4651-F6FC-4F36-A528-590A4FB959B9}"/>
              </a:ext>
            </a:extLst>
          </p:cNvPr>
          <p:cNvCxnSpPr>
            <a:cxnSpLocks/>
            <a:stCxn id="24" idx="3"/>
            <a:endCxn id="23" idx="1"/>
          </p:cNvCxnSpPr>
          <p:nvPr/>
        </p:nvCxnSpPr>
        <p:spPr>
          <a:xfrm>
            <a:off x="1938354" y="3343340"/>
            <a:ext cx="1816101" cy="2865"/>
          </a:xfrm>
          <a:prstGeom prst="line">
            <a:avLst/>
          </a:prstGeom>
          <a:ln>
            <a:solidFill>
              <a:srgbClr val="C0000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0916B4EF-0AE9-4A62-8D94-882B0615B2B8}"/>
              </a:ext>
            </a:extLst>
          </p:cNvPr>
          <p:cNvSpPr txBox="1"/>
          <p:nvPr/>
        </p:nvSpPr>
        <p:spPr>
          <a:xfrm>
            <a:off x="1036145" y="3615874"/>
            <a:ext cx="936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Mallory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3D8B07E-9AE8-4D04-91F2-C9D460A584AB}"/>
              </a:ext>
            </a:extLst>
          </p:cNvPr>
          <p:cNvSpPr txBox="1"/>
          <p:nvPr/>
        </p:nvSpPr>
        <p:spPr>
          <a:xfrm>
            <a:off x="3876841" y="3615874"/>
            <a:ext cx="72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Alice</a:t>
            </a:r>
          </a:p>
        </p:txBody>
      </p:sp>
      <p:grpSp>
        <p:nvGrpSpPr>
          <p:cNvPr id="61" name="Gruppieren 60">
            <a:extLst>
              <a:ext uri="{FF2B5EF4-FFF2-40B4-BE49-F238E27FC236}">
                <a16:creationId xmlns:a16="http://schemas.microsoft.com/office/drawing/2014/main" id="{F8724917-81A6-4DAE-BE68-CDCCD81C3E13}"/>
              </a:ext>
            </a:extLst>
          </p:cNvPr>
          <p:cNvGrpSpPr/>
          <p:nvPr/>
        </p:nvGrpSpPr>
        <p:grpSpPr>
          <a:xfrm>
            <a:off x="2276411" y="3461155"/>
            <a:ext cx="1283781" cy="446544"/>
            <a:chOff x="2195736" y="1923335"/>
            <a:chExt cx="1283781" cy="446544"/>
          </a:xfrm>
        </p:grpSpPr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119EAC53-FBAF-4C2A-A911-84FBECE08F08}"/>
                </a:ext>
              </a:extLst>
            </p:cNvPr>
            <p:cNvSpPr txBox="1"/>
            <p:nvPr/>
          </p:nvSpPr>
          <p:spPr>
            <a:xfrm>
              <a:off x="2565117" y="1961941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C00000"/>
                  </a:solidFill>
                </a:rPr>
                <a:t>SMB</a:t>
              </a:r>
              <a:r>
                <a:rPr lang="de-DE" dirty="0"/>
                <a:t> </a:t>
              </a:r>
              <a:r>
                <a:rPr lang="de-DE" dirty="0">
                  <a:solidFill>
                    <a:srgbClr val="C00000"/>
                  </a:solidFill>
                </a:rPr>
                <a:t>1</a:t>
              </a:r>
            </a:p>
          </p:txBody>
        </p:sp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768026B4-E171-4305-BB9C-735A3D234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195736" y="1923335"/>
              <a:ext cx="446544" cy="446544"/>
            </a:xfrm>
            <a:prstGeom prst="rect">
              <a:avLst/>
            </a:prstGeom>
          </p:spPr>
        </p:pic>
      </p:grpSp>
      <p:pic>
        <p:nvPicPr>
          <p:cNvPr id="31" name="Grafik 30" descr="Dokument">
            <a:extLst>
              <a:ext uri="{FF2B5EF4-FFF2-40B4-BE49-F238E27FC236}">
                <a16:creationId xmlns:a16="http://schemas.microsoft.com/office/drawing/2014/main" id="{9D5004AE-8C01-4524-BCF1-5AA58DAACE8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596838" y="2734270"/>
            <a:ext cx="495822" cy="495822"/>
          </a:xfrm>
          <a:prstGeom prst="rect">
            <a:avLst/>
          </a:prstGeo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E9BE1D66-D146-4E07-9930-078C59D17772}"/>
              </a:ext>
            </a:extLst>
          </p:cNvPr>
          <p:cNvSpPr/>
          <p:nvPr/>
        </p:nvSpPr>
        <p:spPr>
          <a:xfrm>
            <a:off x="6484956" y="3022169"/>
            <a:ext cx="1656184" cy="64807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Hauptspeicher</a:t>
            </a:r>
          </a:p>
        </p:txBody>
      </p: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2FC46CF1-B465-44FC-B861-4E4B874D560E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4668855" y="3346205"/>
            <a:ext cx="1775353" cy="0"/>
          </a:xfrm>
          <a:prstGeom prst="line">
            <a:avLst/>
          </a:prstGeom>
          <a:ln>
            <a:solidFill>
              <a:schemeClr val="accent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4" name="Grafik 63" descr="Dokument">
            <a:extLst>
              <a:ext uri="{FF2B5EF4-FFF2-40B4-BE49-F238E27FC236}">
                <a16:creationId xmlns:a16="http://schemas.microsoft.com/office/drawing/2014/main" id="{BAE8A8A2-37D9-4D4F-A040-1325A7657451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328994" y="2734270"/>
            <a:ext cx="495822" cy="495822"/>
          </a:xfrm>
          <a:prstGeom prst="rect">
            <a:avLst/>
          </a:prstGeom>
        </p:spPr>
      </p:pic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06225B3C-6C9F-4DDC-BF03-3246C5E9AF8F}"/>
              </a:ext>
            </a:extLst>
          </p:cNvPr>
          <p:cNvCxnSpPr>
            <a:cxnSpLocks/>
          </p:cNvCxnSpPr>
          <p:nvPr/>
        </p:nvCxnSpPr>
        <p:spPr>
          <a:xfrm>
            <a:off x="3347864" y="2982181"/>
            <a:ext cx="1728192" cy="0"/>
          </a:xfrm>
          <a:prstGeom prst="line">
            <a:avLst/>
          </a:prstGeom>
          <a:ln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feld 71">
            <a:extLst>
              <a:ext uri="{FF2B5EF4-FFF2-40B4-BE49-F238E27FC236}">
                <a16:creationId xmlns:a16="http://schemas.microsoft.com/office/drawing/2014/main" id="{8F44FBC9-FC19-49EB-B9CB-7B70816BBA4E}"/>
              </a:ext>
            </a:extLst>
          </p:cNvPr>
          <p:cNvSpPr txBox="1"/>
          <p:nvPr/>
        </p:nvSpPr>
        <p:spPr>
          <a:xfrm>
            <a:off x="3439062" y="2624686"/>
            <a:ext cx="1543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Umwandlung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E293BF8-D329-4A1E-8C8B-92DA10AD2A84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926156" y="3154932"/>
            <a:ext cx="262583" cy="2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27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0" grpId="0" animBg="1"/>
      <p:bldP spid="7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8A263C-7A4C-45E4-AE71-4E4E7F09A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9F9310-1163-43EF-824F-F131D1A452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Bei der Umwandlung kommt es zu einem Casting-Fehler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A22AE51-2DE9-42A4-ADDD-4DF59E0A3E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E4FBB62-20E0-4F29-93FE-EB81392FE882}"/>
              </a:ext>
            </a:extLst>
          </p:cNvPr>
          <p:cNvSpPr/>
          <p:nvPr/>
        </p:nvSpPr>
        <p:spPr>
          <a:xfrm>
            <a:off x="1187624" y="2545768"/>
            <a:ext cx="3816424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Umgewandeltes </a:t>
            </a:r>
            <a:br>
              <a:rPr lang="de-DE" dirty="0"/>
            </a:br>
            <a:r>
              <a:rPr lang="de-DE" dirty="0"/>
              <a:t>Datenpaket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88D41704-F6F0-4B90-BB34-73B9D21A2622}"/>
              </a:ext>
            </a:extLst>
          </p:cNvPr>
          <p:cNvGrpSpPr/>
          <p:nvPr/>
        </p:nvGrpSpPr>
        <p:grpSpPr>
          <a:xfrm>
            <a:off x="1196152" y="1989469"/>
            <a:ext cx="3816423" cy="453569"/>
            <a:chOff x="1187623" y="1538142"/>
            <a:chExt cx="3816423" cy="453569"/>
          </a:xfrm>
        </p:grpSpPr>
        <p:sp>
          <p:nvSpPr>
            <p:cNvPr id="12" name="Eckige Klammer links 11">
              <a:extLst>
                <a:ext uri="{FF2B5EF4-FFF2-40B4-BE49-F238E27FC236}">
                  <a16:creationId xmlns:a16="http://schemas.microsoft.com/office/drawing/2014/main" id="{38A8D7E4-498E-4B56-801A-4728EDFDBAD0}"/>
                </a:ext>
              </a:extLst>
            </p:cNvPr>
            <p:cNvSpPr/>
            <p:nvPr/>
          </p:nvSpPr>
          <p:spPr>
            <a:xfrm rot="5400000">
              <a:off x="3040506" y="28170"/>
              <a:ext cx="110658" cy="3816423"/>
            </a:xfrm>
            <a:prstGeom prst="leftBracket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CA79A3AE-F909-4B0D-811D-F3AFA8B0373F}"/>
                </a:ext>
              </a:extLst>
            </p:cNvPr>
            <p:cNvSpPr txBox="1"/>
            <p:nvPr/>
          </p:nvSpPr>
          <p:spPr>
            <a:xfrm>
              <a:off x="1754372" y="1538142"/>
              <a:ext cx="26829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>
                      <a:lumMod val="75000"/>
                    </a:schemeClr>
                  </a:solidFill>
                </a:rPr>
                <a:t>Länge des Datenpakets</a:t>
              </a:r>
            </a:p>
          </p:txBody>
        </p:sp>
      </p:grpSp>
      <p:sp>
        <p:nvSpPr>
          <p:cNvPr id="14" name="Rechteck 13">
            <a:extLst>
              <a:ext uri="{FF2B5EF4-FFF2-40B4-BE49-F238E27FC236}">
                <a16:creationId xmlns:a16="http://schemas.microsoft.com/office/drawing/2014/main" id="{8C80C5CF-8BC6-444C-B247-9016F63F5A99}"/>
              </a:ext>
            </a:extLst>
          </p:cNvPr>
          <p:cNvSpPr/>
          <p:nvPr/>
        </p:nvSpPr>
        <p:spPr>
          <a:xfrm>
            <a:off x="4426396" y="2545768"/>
            <a:ext cx="3673996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Angrenzender </a:t>
            </a:r>
            <a:br>
              <a:rPr lang="de-DE" dirty="0"/>
            </a:br>
            <a:r>
              <a:rPr lang="de-DE" dirty="0"/>
              <a:t>Speicherbereich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827E737-2E3B-45E5-A0BC-22BBBDE968F6}"/>
              </a:ext>
            </a:extLst>
          </p:cNvPr>
          <p:cNvSpPr/>
          <p:nvPr/>
        </p:nvSpPr>
        <p:spPr>
          <a:xfrm>
            <a:off x="4426396" y="2545768"/>
            <a:ext cx="577650" cy="1656184"/>
          </a:xfrm>
          <a:prstGeom prst="rect">
            <a:avLst/>
          </a:prstGeom>
          <a:pattFill prst="wdUpDiag">
            <a:fgClr>
              <a:schemeClr val="accent1">
                <a:lumMod val="75000"/>
              </a:schemeClr>
            </a:fgClr>
            <a:bgClr>
              <a:schemeClr val="bg1">
                <a:lumMod val="50000"/>
              </a:schemeClr>
            </a:bgClr>
          </a:patt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EE8CEF7B-91AF-4D34-A995-83D08EB8AC9A}"/>
              </a:ext>
            </a:extLst>
          </p:cNvPr>
          <p:cNvSpPr txBox="1"/>
          <p:nvPr/>
        </p:nvSpPr>
        <p:spPr>
          <a:xfrm>
            <a:off x="6168516" y="1515859"/>
            <a:ext cx="1787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Buffer-Overflow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C580D00C-2D8C-4964-9164-4F85D9EC4A3F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 flipV="1">
            <a:off x="4716024" y="1700525"/>
            <a:ext cx="1452493" cy="727208"/>
          </a:xfrm>
          <a:prstGeom prst="curvedConnector3">
            <a:avLst>
              <a:gd name="adj1" fmla="val 100040"/>
            </a:avLst>
          </a:prstGeom>
          <a:ln>
            <a:solidFill>
              <a:srgbClr val="C0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793B67AF-1F6B-4EC9-B569-7A3C7E8DAE5C}"/>
              </a:ext>
            </a:extLst>
          </p:cNvPr>
          <p:cNvGrpSpPr/>
          <p:nvPr/>
        </p:nvGrpSpPr>
        <p:grpSpPr>
          <a:xfrm>
            <a:off x="1196152" y="1624042"/>
            <a:ext cx="3238774" cy="447587"/>
            <a:chOff x="1187622" y="1654820"/>
            <a:chExt cx="3238774" cy="447587"/>
          </a:xfrm>
        </p:grpSpPr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4789CF36-B224-4424-85DE-01B51F63B76D}"/>
                </a:ext>
              </a:extLst>
            </p:cNvPr>
            <p:cNvSpPr txBox="1"/>
            <p:nvPr/>
          </p:nvSpPr>
          <p:spPr>
            <a:xfrm>
              <a:off x="1453236" y="1654820"/>
              <a:ext cx="27091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6">
                      <a:lumMod val="75000"/>
                    </a:schemeClr>
                  </a:solidFill>
                </a:rPr>
                <a:t>Zugewiesener Speicher</a:t>
              </a:r>
            </a:p>
          </p:txBody>
        </p:sp>
        <p:sp>
          <p:nvSpPr>
            <p:cNvPr id="18" name="Eckige Klammer links 17">
              <a:extLst>
                <a:ext uri="{FF2B5EF4-FFF2-40B4-BE49-F238E27FC236}">
                  <a16:creationId xmlns:a16="http://schemas.microsoft.com/office/drawing/2014/main" id="{2D3EA676-B6DD-43FA-A525-427DA8DDEAEE}"/>
                </a:ext>
              </a:extLst>
            </p:cNvPr>
            <p:cNvSpPr/>
            <p:nvPr/>
          </p:nvSpPr>
          <p:spPr>
            <a:xfrm rot="5400000">
              <a:off x="2750541" y="426552"/>
              <a:ext cx="112936" cy="3238774"/>
            </a:xfrm>
            <a:prstGeom prst="leftBracket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10462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 animBg="1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15F08E-7D4C-47A7-8CF4-728F82551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 wird SMB verwendet?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A4AED63-4F5F-419C-A18A-9746585F85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919D682F-3454-4DC7-8D5D-1A16B63DF197}"/>
              </a:ext>
            </a:extLst>
          </p:cNvPr>
          <p:cNvGrpSpPr/>
          <p:nvPr/>
        </p:nvGrpSpPr>
        <p:grpSpPr>
          <a:xfrm>
            <a:off x="390526" y="1224493"/>
            <a:ext cx="8369047" cy="3051744"/>
            <a:chOff x="390526" y="1224493"/>
            <a:chExt cx="8369047" cy="3051744"/>
          </a:xfrm>
        </p:grpSpPr>
        <p:pic>
          <p:nvPicPr>
            <p:cNvPr id="7" name="Grafik 6" descr="Computer">
              <a:extLst>
                <a:ext uri="{FF2B5EF4-FFF2-40B4-BE49-F238E27FC236}">
                  <a16:creationId xmlns:a16="http://schemas.microsoft.com/office/drawing/2014/main" id="{6EEF4A2E-DB8C-41F7-AB74-24516CCF2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39663" y="1558481"/>
              <a:ext cx="914400" cy="914400"/>
            </a:xfrm>
            <a:prstGeom prst="rect">
              <a:avLst/>
            </a:prstGeom>
          </p:spPr>
        </p:pic>
        <p:pic>
          <p:nvPicPr>
            <p:cNvPr id="10" name="Grafik 9" descr="Computer">
              <a:extLst>
                <a:ext uri="{FF2B5EF4-FFF2-40B4-BE49-F238E27FC236}">
                  <a16:creationId xmlns:a16="http://schemas.microsoft.com/office/drawing/2014/main" id="{6BEDD002-2895-4235-9CC8-85D2FED1E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66919" y="1561833"/>
              <a:ext cx="914400" cy="914400"/>
            </a:xfrm>
            <a:prstGeom prst="rect">
              <a:avLst/>
            </a:prstGeom>
          </p:spPr>
        </p:pic>
        <p:pic>
          <p:nvPicPr>
            <p:cNvPr id="11" name="Grafik 10" descr="Computer">
              <a:extLst>
                <a:ext uri="{FF2B5EF4-FFF2-40B4-BE49-F238E27FC236}">
                  <a16:creationId xmlns:a16="http://schemas.microsoft.com/office/drawing/2014/main" id="{0AE54DE9-610A-4C54-A453-F7E8A6B87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39663" y="2804533"/>
              <a:ext cx="914400" cy="914400"/>
            </a:xfrm>
            <a:prstGeom prst="rect">
              <a:avLst/>
            </a:prstGeom>
          </p:spPr>
        </p:pic>
        <p:pic>
          <p:nvPicPr>
            <p:cNvPr id="12" name="Grafik 11" descr="Computer">
              <a:extLst>
                <a:ext uri="{FF2B5EF4-FFF2-40B4-BE49-F238E27FC236}">
                  <a16:creationId xmlns:a16="http://schemas.microsoft.com/office/drawing/2014/main" id="{331BBFB4-20E9-4D62-9042-79D2ED815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66919" y="2804533"/>
              <a:ext cx="914400" cy="914400"/>
            </a:xfrm>
            <a:prstGeom prst="rect">
              <a:avLst/>
            </a:prstGeom>
          </p:spPr>
        </p:pic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5CA6A91F-18C6-4653-AEBF-22567D32700A}"/>
                </a:ext>
              </a:extLst>
            </p:cNvPr>
            <p:cNvCxnSpPr>
              <a:cxnSpLocks/>
              <a:stCxn id="11" idx="0"/>
              <a:endCxn id="7" idx="2"/>
            </p:cNvCxnSpPr>
            <p:nvPr/>
          </p:nvCxnSpPr>
          <p:spPr>
            <a:xfrm flipV="1">
              <a:off x="2796863" y="2472881"/>
              <a:ext cx="0" cy="33165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61869B9D-440C-4FC1-B17C-F1C072CC108E}"/>
                </a:ext>
              </a:extLst>
            </p:cNvPr>
            <p:cNvCxnSpPr>
              <a:cxnSpLocks/>
              <a:stCxn id="7" idx="3"/>
              <a:endCxn id="10" idx="1"/>
            </p:cNvCxnSpPr>
            <p:nvPr/>
          </p:nvCxnSpPr>
          <p:spPr>
            <a:xfrm>
              <a:off x="3254063" y="2015681"/>
              <a:ext cx="512856" cy="335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862C4A48-09B1-4EC0-A26F-789AF1BB848F}"/>
                </a:ext>
              </a:extLst>
            </p:cNvPr>
            <p:cNvCxnSpPr>
              <a:stCxn id="11" idx="3"/>
              <a:endCxn id="12" idx="1"/>
            </p:cNvCxnSpPr>
            <p:nvPr/>
          </p:nvCxnSpPr>
          <p:spPr>
            <a:xfrm>
              <a:off x="3254063" y="3261733"/>
              <a:ext cx="51285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32C3789D-11B4-4EF4-BE1F-02555182250E}"/>
                </a:ext>
              </a:extLst>
            </p:cNvPr>
            <p:cNvCxnSpPr>
              <a:stCxn id="12" idx="0"/>
              <a:endCxn id="10" idx="2"/>
            </p:cNvCxnSpPr>
            <p:nvPr/>
          </p:nvCxnSpPr>
          <p:spPr>
            <a:xfrm flipV="1">
              <a:off x="4224119" y="2476233"/>
              <a:ext cx="0" cy="3283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A0D58AF2-87AF-46FB-AB2A-D54789DC1044}"/>
                </a:ext>
              </a:extLst>
            </p:cNvPr>
            <p:cNvCxnSpPr>
              <a:cxnSpLocks/>
              <a:stCxn id="11" idx="1"/>
              <a:endCxn id="8" idx="3"/>
            </p:cNvCxnSpPr>
            <p:nvPr/>
          </p:nvCxnSpPr>
          <p:spPr>
            <a:xfrm flipH="1">
              <a:off x="1327458" y="3261733"/>
              <a:ext cx="10122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Grafik 23" descr="Drucker">
              <a:extLst>
                <a:ext uri="{FF2B5EF4-FFF2-40B4-BE49-F238E27FC236}">
                  <a16:creationId xmlns:a16="http://schemas.microsoft.com/office/drawing/2014/main" id="{A1C7BC4B-51DE-49B9-A308-0CA177D11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90526" y="1563638"/>
              <a:ext cx="914400" cy="914400"/>
            </a:xfrm>
            <a:prstGeom prst="rect">
              <a:avLst/>
            </a:prstGeom>
          </p:spPr>
        </p:pic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49F60217-2C84-49FF-BE22-D06CAB326D9F}"/>
                </a:ext>
              </a:extLst>
            </p:cNvPr>
            <p:cNvCxnSpPr>
              <a:cxnSpLocks/>
              <a:stCxn id="7" idx="1"/>
              <a:endCxn id="24" idx="3"/>
            </p:cNvCxnSpPr>
            <p:nvPr/>
          </p:nvCxnSpPr>
          <p:spPr>
            <a:xfrm flipH="1">
              <a:off x="1304926" y="2015681"/>
              <a:ext cx="1034737" cy="515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Grafik 40" descr="Dokument">
              <a:extLst>
                <a:ext uri="{FF2B5EF4-FFF2-40B4-BE49-F238E27FC236}">
                  <a16:creationId xmlns:a16="http://schemas.microsoft.com/office/drawing/2014/main" id="{6865A762-9EF5-48F9-A4AE-B520640F0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344665" y="1633584"/>
              <a:ext cx="331652" cy="331652"/>
            </a:xfrm>
            <a:prstGeom prst="rect">
              <a:avLst/>
            </a:prstGeom>
          </p:spPr>
        </p:pic>
        <p:pic>
          <p:nvPicPr>
            <p:cNvPr id="42" name="Grafik 41" descr="Dokument">
              <a:extLst>
                <a:ext uri="{FF2B5EF4-FFF2-40B4-BE49-F238E27FC236}">
                  <a16:creationId xmlns:a16="http://schemas.microsoft.com/office/drawing/2014/main" id="{CB7D5DF9-B917-42C1-883B-1F61C3A92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344665" y="2887823"/>
              <a:ext cx="331652" cy="331652"/>
            </a:xfrm>
            <a:prstGeom prst="rect">
              <a:avLst/>
            </a:prstGeom>
          </p:spPr>
        </p:pic>
        <p:pic>
          <p:nvPicPr>
            <p:cNvPr id="43" name="Grafik 42" descr="Dokument">
              <a:extLst>
                <a:ext uri="{FF2B5EF4-FFF2-40B4-BE49-F238E27FC236}">
                  <a16:creationId xmlns:a16="http://schemas.microsoft.com/office/drawing/2014/main" id="{ADB5E715-1ED9-41EA-9CDC-3E640E802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285949" y="2474557"/>
              <a:ext cx="331652" cy="331652"/>
            </a:xfrm>
            <a:prstGeom prst="rect">
              <a:avLst/>
            </a:prstGeom>
          </p:spPr>
        </p:pic>
        <p:pic>
          <p:nvPicPr>
            <p:cNvPr id="44" name="Grafik 43" descr="Dokument">
              <a:extLst>
                <a:ext uri="{FF2B5EF4-FFF2-40B4-BE49-F238E27FC236}">
                  <a16:creationId xmlns:a16="http://schemas.microsoft.com/office/drawing/2014/main" id="{D34C40D2-93F1-481B-9B66-F077192E1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857730" y="2468552"/>
              <a:ext cx="331652" cy="331652"/>
            </a:xfrm>
            <a:prstGeom prst="rect">
              <a:avLst/>
            </a:prstGeom>
          </p:spPr>
        </p:pic>
        <p:pic>
          <p:nvPicPr>
            <p:cNvPr id="5" name="Grafik 4" descr="Drahtlosrouter">
              <a:extLst>
                <a:ext uri="{FF2B5EF4-FFF2-40B4-BE49-F238E27FC236}">
                  <a16:creationId xmlns:a16="http://schemas.microsoft.com/office/drawing/2014/main" id="{F9F0EA0B-89F3-40E1-A880-565F3C8EA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716056" y="1563638"/>
              <a:ext cx="914400" cy="914400"/>
            </a:xfrm>
            <a:prstGeom prst="rect">
              <a:avLst/>
            </a:prstGeom>
          </p:spPr>
        </p:pic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5FA74F6-30A7-48DD-8445-A24342583C1D}"/>
                </a:ext>
              </a:extLst>
            </p:cNvPr>
            <p:cNvCxnSpPr>
              <a:cxnSpLocks/>
              <a:stCxn id="5" idx="1"/>
              <a:endCxn id="10" idx="3"/>
            </p:cNvCxnSpPr>
            <p:nvPr/>
          </p:nvCxnSpPr>
          <p:spPr>
            <a:xfrm flipH="1" flipV="1">
              <a:off x="4681319" y="2019033"/>
              <a:ext cx="1034737" cy="180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1" name="Grafik 30" descr="Wolke">
              <a:extLst>
                <a:ext uri="{FF2B5EF4-FFF2-40B4-BE49-F238E27FC236}">
                  <a16:creationId xmlns:a16="http://schemas.microsoft.com/office/drawing/2014/main" id="{94381310-7D79-491A-BB2D-FE66D46EC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175398" y="2634378"/>
              <a:ext cx="1584175" cy="1584175"/>
            </a:xfrm>
            <a:prstGeom prst="rect">
              <a:avLst/>
            </a:prstGeom>
          </p:spPr>
        </p:pic>
        <p:cxnSp>
          <p:nvCxnSpPr>
            <p:cNvPr id="45" name="Gerader Verbinder 44">
              <a:extLst>
                <a:ext uri="{FF2B5EF4-FFF2-40B4-BE49-F238E27FC236}">
                  <a16:creationId xmlns:a16="http://schemas.microsoft.com/office/drawing/2014/main" id="{684EDA9D-4F1A-409A-9C93-0ED3DE356CA4}"/>
                </a:ext>
              </a:extLst>
            </p:cNvPr>
            <p:cNvCxnSpPr>
              <a:cxnSpLocks/>
              <a:stCxn id="5" idx="2"/>
              <a:endCxn id="31" idx="1"/>
            </p:cNvCxnSpPr>
            <p:nvPr/>
          </p:nvCxnSpPr>
          <p:spPr>
            <a:xfrm>
              <a:off x="6173256" y="2478038"/>
              <a:ext cx="1002142" cy="94842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feld 56">
              <a:extLst>
                <a:ext uri="{FF2B5EF4-FFF2-40B4-BE49-F238E27FC236}">
                  <a16:creationId xmlns:a16="http://schemas.microsoft.com/office/drawing/2014/main" id="{E8CD8441-4122-4F69-910C-F8F96EC9EB0D}"/>
                </a:ext>
              </a:extLst>
            </p:cNvPr>
            <p:cNvSpPr txBox="1"/>
            <p:nvPr/>
          </p:nvSpPr>
          <p:spPr>
            <a:xfrm>
              <a:off x="7466414" y="3906905"/>
              <a:ext cx="10021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Internet</a:t>
              </a:r>
            </a:p>
          </p:txBody>
        </p: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D831A15B-B41A-4AF7-B40F-73371ECF611F}"/>
                </a:ext>
              </a:extLst>
            </p:cNvPr>
            <p:cNvSpPr txBox="1"/>
            <p:nvPr/>
          </p:nvSpPr>
          <p:spPr>
            <a:xfrm>
              <a:off x="5744177" y="1224493"/>
              <a:ext cx="10021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Router</a:t>
              </a:r>
            </a:p>
          </p:txBody>
        </p:sp>
      </p:grpSp>
      <p:pic>
        <p:nvPicPr>
          <p:cNvPr id="8" name="Grafik 7" descr="Scanner">
            <a:extLst>
              <a:ext uri="{FF2B5EF4-FFF2-40B4-BE49-F238E27FC236}">
                <a16:creationId xmlns:a16="http://schemas.microsoft.com/office/drawing/2014/main" id="{CBCF4325-102F-4984-83E0-F8701CE002E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13058" y="280453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767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3D998-0632-4052-A662-2557B8292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EA72EF-BB26-4070-8961-BFEBFDC72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Aufbau von mehreren SMB 2 Verbindungen</a:t>
            </a:r>
          </a:p>
          <a:p>
            <a:r>
              <a:rPr lang="de-DE" dirty="0"/>
              <a:t>Für jede Verbindung wird ein Headerblock in den Hauptspeicher gelegt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8D48417-E076-4143-BD81-7218236F1E5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5EE9A58B-229E-4F1E-9C2B-B41A5654B052}"/>
              </a:ext>
            </a:extLst>
          </p:cNvPr>
          <p:cNvGrpSpPr/>
          <p:nvPr/>
        </p:nvGrpSpPr>
        <p:grpSpPr>
          <a:xfrm>
            <a:off x="773040" y="2734270"/>
            <a:ext cx="2217452" cy="1188019"/>
            <a:chOff x="1413000" y="2535859"/>
            <a:chExt cx="2006872" cy="118801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5FDE9738-541A-4DF4-B19E-8B1BCBEF6CC9}"/>
                </a:ext>
              </a:extLst>
            </p:cNvPr>
            <p:cNvSpPr/>
            <p:nvPr/>
          </p:nvSpPr>
          <p:spPr>
            <a:xfrm>
              <a:off x="1413000" y="2535859"/>
              <a:ext cx="2006872" cy="118801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  <a:p>
              <a:pPr algn="ctr"/>
              <a:endParaRPr lang="de-DE" dirty="0"/>
            </a:p>
            <a:p>
              <a:pPr algn="ctr"/>
              <a:r>
                <a:rPr lang="de-DE" dirty="0"/>
                <a:t>Schreibadresse</a:t>
              </a:r>
              <a:br>
                <a:rPr lang="de-DE" dirty="0"/>
              </a:br>
              <a:r>
                <a:rPr lang="de-DE" dirty="0"/>
                <a:t>Rücksprungadresse</a:t>
              </a: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4C71793C-7F0E-4A47-A100-59F5F040364D}"/>
                </a:ext>
              </a:extLst>
            </p:cNvPr>
            <p:cNvSpPr/>
            <p:nvPr/>
          </p:nvSpPr>
          <p:spPr>
            <a:xfrm>
              <a:off x="1530042" y="2568479"/>
              <a:ext cx="1772788" cy="378966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u="sng" dirty="0"/>
                <a:t>Header</a:t>
              </a:r>
            </a:p>
          </p:txBody>
        </p: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21AFE543-CD47-443C-B9FF-29405C79FF95}"/>
              </a:ext>
            </a:extLst>
          </p:cNvPr>
          <p:cNvSpPr txBox="1"/>
          <p:nvPr/>
        </p:nvSpPr>
        <p:spPr>
          <a:xfrm>
            <a:off x="4427984" y="2652411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Wo werden Pakete abgelegt?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52BF62A-1136-4C71-964F-853FFE70D682}"/>
              </a:ext>
            </a:extLst>
          </p:cNvPr>
          <p:cNvSpPr txBox="1"/>
          <p:nvPr/>
        </p:nvSpPr>
        <p:spPr>
          <a:xfrm>
            <a:off x="3849530" y="3431087"/>
            <a:ext cx="4538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Was geschieht nach Verbindungsabbruch?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BF8E455F-6468-4D24-8456-BD4C0CF23DB7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2771800" y="2837077"/>
            <a:ext cx="1656184" cy="661571"/>
          </a:xfrm>
          <a:prstGeom prst="line">
            <a:avLst/>
          </a:prstGeom>
          <a:ln w="15875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9C6C50E2-D8A3-4754-BEF9-FB91218AE410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2953154" y="3615753"/>
            <a:ext cx="896376" cy="147214"/>
          </a:xfrm>
          <a:prstGeom prst="line">
            <a:avLst/>
          </a:prstGeom>
          <a:ln w="15875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llipse 20">
            <a:extLst>
              <a:ext uri="{FF2B5EF4-FFF2-40B4-BE49-F238E27FC236}">
                <a16:creationId xmlns:a16="http://schemas.microsoft.com/office/drawing/2014/main" id="{F39F0B5A-DD0E-4362-9073-8E03FB2B4953}"/>
              </a:ext>
            </a:extLst>
          </p:cNvPr>
          <p:cNvSpPr/>
          <p:nvPr/>
        </p:nvSpPr>
        <p:spPr>
          <a:xfrm>
            <a:off x="902363" y="2115990"/>
            <a:ext cx="1944216" cy="57606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Verbindung</a:t>
            </a:r>
          </a:p>
        </p:txBody>
      </p:sp>
    </p:spTree>
    <p:extLst>
      <p:ext uri="{BB962C8B-B14F-4D97-AF65-F5344CB8AC3E}">
        <p14:creationId xmlns:p14="http://schemas.microsoft.com/office/powerpoint/2010/main" val="164195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8A263C-7A4C-45E4-AE71-4E4E7F09A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9F9310-1163-43EF-824F-F131D1A452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Buffer-Overflow in einen Headerblock hinein</a:t>
            </a:r>
          </a:p>
          <a:p>
            <a:r>
              <a:rPr lang="de-DE" dirty="0"/>
              <a:t>Wichtige Adressdaten werden überschrieben 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A22AE51-2DE9-42A4-ADDD-4DF59E0A3E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E4FBB62-20E0-4F29-93FE-EB81392FE882}"/>
              </a:ext>
            </a:extLst>
          </p:cNvPr>
          <p:cNvSpPr/>
          <p:nvPr/>
        </p:nvSpPr>
        <p:spPr>
          <a:xfrm>
            <a:off x="1187624" y="2545768"/>
            <a:ext cx="3816424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Umgewandeltes</a:t>
            </a:r>
            <a:br>
              <a:rPr lang="de-DE" dirty="0"/>
            </a:br>
            <a:r>
              <a:rPr lang="de-DE" dirty="0"/>
              <a:t>Datenpaket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C80C5CF-8BC6-444C-B247-9016F63F5A99}"/>
              </a:ext>
            </a:extLst>
          </p:cNvPr>
          <p:cNvSpPr/>
          <p:nvPr/>
        </p:nvSpPr>
        <p:spPr>
          <a:xfrm>
            <a:off x="4426396" y="2545768"/>
            <a:ext cx="3673996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827E737-2E3B-45E5-A0BC-22BBBDE968F6}"/>
              </a:ext>
            </a:extLst>
          </p:cNvPr>
          <p:cNvSpPr/>
          <p:nvPr/>
        </p:nvSpPr>
        <p:spPr>
          <a:xfrm>
            <a:off x="4426396" y="2545768"/>
            <a:ext cx="577650" cy="1656184"/>
          </a:xfrm>
          <a:prstGeom prst="rect">
            <a:avLst/>
          </a:prstGeom>
          <a:pattFill prst="wdUpDiag">
            <a:fgClr>
              <a:schemeClr val="accent1">
                <a:lumMod val="75000"/>
              </a:schemeClr>
            </a:fgClr>
            <a:bgClr>
              <a:schemeClr val="bg1">
                <a:lumMod val="50000"/>
              </a:schemeClr>
            </a:bgClr>
          </a:patt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66ACAB0E-9F3D-40FF-B51E-6C9168EA1794}"/>
              </a:ext>
            </a:extLst>
          </p:cNvPr>
          <p:cNvSpPr/>
          <p:nvPr/>
        </p:nvSpPr>
        <p:spPr>
          <a:xfrm>
            <a:off x="5283991" y="2643758"/>
            <a:ext cx="1958806" cy="37896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u="sng" dirty="0"/>
              <a:t>Header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A2E933D-69A4-41ED-8B9A-0494578A0CAB}"/>
              </a:ext>
            </a:extLst>
          </p:cNvPr>
          <p:cNvSpPr txBox="1"/>
          <p:nvPr/>
        </p:nvSpPr>
        <p:spPr>
          <a:xfrm>
            <a:off x="5147270" y="3120714"/>
            <a:ext cx="22322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Schreibadresse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=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Rücksprungadresse</a:t>
            </a:r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31D19442-04B9-46B5-B692-9F9E25440DE6}"/>
              </a:ext>
            </a:extLst>
          </p:cNvPr>
          <p:cNvSpPr/>
          <p:nvPr/>
        </p:nvSpPr>
        <p:spPr>
          <a:xfrm>
            <a:off x="5283991" y="1871714"/>
            <a:ext cx="1944216" cy="57606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Verbindung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089780C9-A898-4BA9-866A-1EFBAA97AC4A}"/>
              </a:ext>
            </a:extLst>
          </p:cNvPr>
          <p:cNvSpPr txBox="1"/>
          <p:nvPr/>
        </p:nvSpPr>
        <p:spPr>
          <a:xfrm>
            <a:off x="3510662" y="1975080"/>
            <a:ext cx="1204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C00000"/>
                </a:solidFill>
              </a:rPr>
              <a:t>Shellcode</a:t>
            </a:r>
            <a:endParaRPr lang="de-DE" dirty="0">
              <a:solidFill>
                <a:srgbClr val="C00000"/>
              </a:solidFill>
            </a:endParaRPr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056CEDC6-96BA-48E4-AE59-667AECE6414E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4715221" y="2159746"/>
            <a:ext cx="504851" cy="0"/>
          </a:xfrm>
          <a:prstGeom prst="line">
            <a:avLst/>
          </a:prstGeom>
          <a:ln>
            <a:solidFill>
              <a:srgbClr val="C0000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B55305B0-F2D3-41C3-99EB-B3DBB178FE9E}"/>
              </a:ext>
            </a:extLst>
          </p:cNvPr>
          <p:cNvGrpSpPr/>
          <p:nvPr/>
        </p:nvGrpSpPr>
        <p:grpSpPr>
          <a:xfrm>
            <a:off x="5813394" y="1711810"/>
            <a:ext cx="900000" cy="900000"/>
            <a:chOff x="4285949" y="884208"/>
            <a:chExt cx="1085476" cy="1080000"/>
          </a:xfrm>
        </p:grpSpPr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5587E392-F258-4A1C-BC83-43F287B28FAE}"/>
                </a:ext>
              </a:extLst>
            </p:cNvPr>
            <p:cNvCxnSpPr/>
            <p:nvPr/>
          </p:nvCxnSpPr>
          <p:spPr>
            <a:xfrm>
              <a:off x="4285949" y="884208"/>
              <a:ext cx="1080000" cy="1080000"/>
            </a:xfrm>
            <a:prstGeom prst="line">
              <a:avLst/>
            </a:prstGeom>
            <a:ln w="222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F56635B4-BCE0-4B4D-AB61-0FBC53F41D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91425" y="884208"/>
              <a:ext cx="1080000" cy="1080000"/>
            </a:xfrm>
            <a:prstGeom prst="line">
              <a:avLst/>
            </a:prstGeom>
            <a:ln w="222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feld 27">
            <a:extLst>
              <a:ext uri="{FF2B5EF4-FFF2-40B4-BE49-F238E27FC236}">
                <a16:creationId xmlns:a16="http://schemas.microsoft.com/office/drawing/2014/main" id="{A413A24F-7E63-493F-9DE4-FD36D9473072}"/>
              </a:ext>
            </a:extLst>
          </p:cNvPr>
          <p:cNvSpPr txBox="1"/>
          <p:nvPr/>
        </p:nvSpPr>
        <p:spPr>
          <a:xfrm>
            <a:off x="5150524" y="3186756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C00000"/>
                </a:solidFill>
              </a:rPr>
              <a:t>Rücksprungadresse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994AD66F-E113-4458-8814-5C66461A8A3D}"/>
              </a:ext>
            </a:extLst>
          </p:cNvPr>
          <p:cNvSpPr txBox="1"/>
          <p:nvPr/>
        </p:nvSpPr>
        <p:spPr>
          <a:xfrm>
            <a:off x="5220072" y="3555256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Wird ausgeführt</a:t>
            </a:r>
          </a:p>
        </p:txBody>
      </p:sp>
    </p:spTree>
    <p:extLst>
      <p:ext uri="{BB962C8B-B14F-4D97-AF65-F5344CB8AC3E}">
        <p14:creationId xmlns:p14="http://schemas.microsoft.com/office/powerpoint/2010/main" val="2840776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23" grpId="0"/>
      <p:bldP spid="23" grpId="1"/>
      <p:bldP spid="28" grpId="0"/>
      <p:bldP spid="2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Schutzmaßnahmen</a:t>
            </a:r>
          </a:p>
          <a:p>
            <a:pPr lvl="1"/>
            <a:r>
              <a:rPr lang="de-DE" dirty="0"/>
              <a:t>Zugehörigen Patch installieren</a:t>
            </a:r>
          </a:p>
          <a:p>
            <a:pPr lvl="1"/>
            <a:r>
              <a:rPr lang="de-DE" dirty="0"/>
              <a:t>SMB 1 deaktivieren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SMB, das (Einfalls-)Tor zur Welt</a:t>
            </a:r>
          </a:p>
        </p:txBody>
      </p:sp>
    </p:spTree>
    <p:extLst>
      <p:ext uri="{BB962C8B-B14F-4D97-AF65-F5344CB8AC3E}">
        <p14:creationId xmlns:p14="http://schemas.microsoft.com/office/powerpoint/2010/main" val="2985365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D2504C2-0F7A-4851-81A3-DD81A4CD1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2018-02-07_10-17-13[1]">
            <a:hlinkClick r:id="" action="ppaction://media"/>
            <a:extLst>
              <a:ext uri="{FF2B5EF4-FFF2-40B4-BE49-F238E27FC236}">
                <a16:creationId xmlns:a16="http://schemas.microsoft.com/office/drawing/2014/main" id="{2D9CB9C2-FD13-4B66-9596-524C368439EF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89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9512" y="453235"/>
            <a:ext cx="7416824" cy="4206747"/>
          </a:xfr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5AC16CE-6A75-406D-8303-335E43E780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C3C8278-3589-4964-B243-50B6638A49F1}"/>
              </a:ext>
            </a:extLst>
          </p:cNvPr>
          <p:cNvSpPr/>
          <p:nvPr/>
        </p:nvSpPr>
        <p:spPr>
          <a:xfrm>
            <a:off x="179512" y="525586"/>
            <a:ext cx="4824536" cy="17395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Mallory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63B5710-6942-4FED-AD6A-D551C3415E49}"/>
              </a:ext>
            </a:extLst>
          </p:cNvPr>
          <p:cNvSpPr/>
          <p:nvPr/>
        </p:nvSpPr>
        <p:spPr>
          <a:xfrm>
            <a:off x="5004048" y="699542"/>
            <a:ext cx="2592288" cy="2109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Alice</a:t>
            </a:r>
          </a:p>
        </p:txBody>
      </p:sp>
    </p:spTree>
    <p:extLst>
      <p:ext uri="{BB962C8B-B14F-4D97-AF65-F5344CB8AC3E}">
        <p14:creationId xmlns:p14="http://schemas.microsoft.com/office/powerpoint/2010/main" val="21350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3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7E22B13-49BE-400F-B6D8-12FD7A5FA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SMBLoris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4DFE9C7-DEBC-4A9F-B0C6-4EECB6EBF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199636D-635A-4785-B898-59E56D5564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42193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15F08E-7D4C-47A7-8CF4-728F82551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SMBLoris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A4AED63-4F5F-419C-A18A-9746585F85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919D682F-3454-4DC7-8D5D-1A16B63DF197}"/>
              </a:ext>
            </a:extLst>
          </p:cNvPr>
          <p:cNvGrpSpPr/>
          <p:nvPr/>
        </p:nvGrpSpPr>
        <p:grpSpPr>
          <a:xfrm>
            <a:off x="390526" y="1680246"/>
            <a:ext cx="8369047" cy="3051744"/>
            <a:chOff x="390526" y="1224493"/>
            <a:chExt cx="8369047" cy="3051744"/>
          </a:xfrm>
        </p:grpSpPr>
        <p:pic>
          <p:nvPicPr>
            <p:cNvPr id="7" name="Grafik 6" descr="Computer">
              <a:extLst>
                <a:ext uri="{FF2B5EF4-FFF2-40B4-BE49-F238E27FC236}">
                  <a16:creationId xmlns:a16="http://schemas.microsoft.com/office/drawing/2014/main" id="{6EEF4A2E-DB8C-41F7-AB74-24516CCF2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39663" y="1558481"/>
              <a:ext cx="914400" cy="914400"/>
            </a:xfrm>
            <a:prstGeom prst="rect">
              <a:avLst/>
            </a:prstGeom>
          </p:spPr>
        </p:pic>
        <p:pic>
          <p:nvPicPr>
            <p:cNvPr id="10" name="Grafik 9" descr="Computer">
              <a:extLst>
                <a:ext uri="{FF2B5EF4-FFF2-40B4-BE49-F238E27FC236}">
                  <a16:creationId xmlns:a16="http://schemas.microsoft.com/office/drawing/2014/main" id="{6BEDD002-2895-4235-9CC8-85D2FED1E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66919" y="1561833"/>
              <a:ext cx="914400" cy="914400"/>
            </a:xfrm>
            <a:prstGeom prst="rect">
              <a:avLst/>
            </a:prstGeom>
          </p:spPr>
        </p:pic>
        <p:pic>
          <p:nvPicPr>
            <p:cNvPr id="11" name="Grafik 10" descr="Computer">
              <a:extLst>
                <a:ext uri="{FF2B5EF4-FFF2-40B4-BE49-F238E27FC236}">
                  <a16:creationId xmlns:a16="http://schemas.microsoft.com/office/drawing/2014/main" id="{0AE54DE9-610A-4C54-A453-F7E8A6B87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39663" y="2804533"/>
              <a:ext cx="914400" cy="914400"/>
            </a:xfrm>
            <a:prstGeom prst="rect">
              <a:avLst/>
            </a:prstGeom>
          </p:spPr>
        </p:pic>
        <p:pic>
          <p:nvPicPr>
            <p:cNvPr id="12" name="Grafik 11" descr="Computer">
              <a:extLst>
                <a:ext uri="{FF2B5EF4-FFF2-40B4-BE49-F238E27FC236}">
                  <a16:creationId xmlns:a16="http://schemas.microsoft.com/office/drawing/2014/main" id="{331BBFB4-20E9-4D62-9042-79D2ED815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66919" y="2804533"/>
              <a:ext cx="914400" cy="914400"/>
            </a:xfrm>
            <a:prstGeom prst="rect">
              <a:avLst/>
            </a:prstGeom>
          </p:spPr>
        </p:pic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5CA6A91F-18C6-4653-AEBF-22567D32700A}"/>
                </a:ext>
              </a:extLst>
            </p:cNvPr>
            <p:cNvCxnSpPr>
              <a:cxnSpLocks/>
              <a:stCxn id="11" idx="0"/>
              <a:endCxn id="7" idx="2"/>
            </p:cNvCxnSpPr>
            <p:nvPr/>
          </p:nvCxnSpPr>
          <p:spPr>
            <a:xfrm flipV="1">
              <a:off x="2796863" y="2472881"/>
              <a:ext cx="0" cy="33165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61869B9D-440C-4FC1-B17C-F1C072CC108E}"/>
                </a:ext>
              </a:extLst>
            </p:cNvPr>
            <p:cNvCxnSpPr>
              <a:cxnSpLocks/>
              <a:stCxn id="7" idx="3"/>
              <a:endCxn id="10" idx="1"/>
            </p:cNvCxnSpPr>
            <p:nvPr/>
          </p:nvCxnSpPr>
          <p:spPr>
            <a:xfrm>
              <a:off x="3254063" y="2015681"/>
              <a:ext cx="512856" cy="335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862C4A48-09B1-4EC0-A26F-789AF1BB848F}"/>
                </a:ext>
              </a:extLst>
            </p:cNvPr>
            <p:cNvCxnSpPr>
              <a:stCxn id="11" idx="3"/>
              <a:endCxn id="12" idx="1"/>
            </p:cNvCxnSpPr>
            <p:nvPr/>
          </p:nvCxnSpPr>
          <p:spPr>
            <a:xfrm>
              <a:off x="3254063" y="3261733"/>
              <a:ext cx="51285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32C3789D-11B4-4EF4-BE1F-02555182250E}"/>
                </a:ext>
              </a:extLst>
            </p:cNvPr>
            <p:cNvCxnSpPr>
              <a:stCxn id="12" idx="0"/>
              <a:endCxn id="10" idx="2"/>
            </p:cNvCxnSpPr>
            <p:nvPr/>
          </p:nvCxnSpPr>
          <p:spPr>
            <a:xfrm flipV="1">
              <a:off x="4224119" y="2476233"/>
              <a:ext cx="0" cy="3283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A0D58AF2-87AF-46FB-AB2A-D54789DC1044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H="1" flipV="1">
              <a:off x="1304926" y="3255312"/>
              <a:ext cx="1034737" cy="642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Grafik 23" descr="Drucker">
              <a:extLst>
                <a:ext uri="{FF2B5EF4-FFF2-40B4-BE49-F238E27FC236}">
                  <a16:creationId xmlns:a16="http://schemas.microsoft.com/office/drawing/2014/main" id="{A1C7BC4B-51DE-49B9-A308-0CA177D11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90526" y="1563638"/>
              <a:ext cx="914400" cy="914400"/>
            </a:xfrm>
            <a:prstGeom prst="rect">
              <a:avLst/>
            </a:prstGeom>
          </p:spPr>
        </p:pic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49F60217-2C84-49FF-BE22-D06CAB326D9F}"/>
                </a:ext>
              </a:extLst>
            </p:cNvPr>
            <p:cNvCxnSpPr>
              <a:cxnSpLocks/>
              <a:stCxn id="7" idx="1"/>
              <a:endCxn id="24" idx="3"/>
            </p:cNvCxnSpPr>
            <p:nvPr/>
          </p:nvCxnSpPr>
          <p:spPr>
            <a:xfrm flipH="1">
              <a:off x="1304926" y="2015681"/>
              <a:ext cx="1034737" cy="515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Grafik 40" descr="Dokument">
              <a:extLst>
                <a:ext uri="{FF2B5EF4-FFF2-40B4-BE49-F238E27FC236}">
                  <a16:creationId xmlns:a16="http://schemas.microsoft.com/office/drawing/2014/main" id="{6865A762-9EF5-48F9-A4AE-B520640F0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344665" y="1633584"/>
              <a:ext cx="331652" cy="331652"/>
            </a:xfrm>
            <a:prstGeom prst="rect">
              <a:avLst/>
            </a:prstGeom>
          </p:spPr>
        </p:pic>
        <p:pic>
          <p:nvPicPr>
            <p:cNvPr id="42" name="Grafik 41" descr="Dokument">
              <a:extLst>
                <a:ext uri="{FF2B5EF4-FFF2-40B4-BE49-F238E27FC236}">
                  <a16:creationId xmlns:a16="http://schemas.microsoft.com/office/drawing/2014/main" id="{CB7D5DF9-B917-42C1-883B-1F61C3A92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344665" y="2887823"/>
              <a:ext cx="331652" cy="331652"/>
            </a:xfrm>
            <a:prstGeom prst="rect">
              <a:avLst/>
            </a:prstGeom>
          </p:spPr>
        </p:pic>
        <p:pic>
          <p:nvPicPr>
            <p:cNvPr id="43" name="Grafik 42" descr="Dokument">
              <a:extLst>
                <a:ext uri="{FF2B5EF4-FFF2-40B4-BE49-F238E27FC236}">
                  <a16:creationId xmlns:a16="http://schemas.microsoft.com/office/drawing/2014/main" id="{ADB5E715-1ED9-41EA-9CDC-3E640E802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285949" y="2474557"/>
              <a:ext cx="331652" cy="331652"/>
            </a:xfrm>
            <a:prstGeom prst="rect">
              <a:avLst/>
            </a:prstGeom>
          </p:spPr>
        </p:pic>
        <p:pic>
          <p:nvPicPr>
            <p:cNvPr id="44" name="Grafik 43" descr="Dokument">
              <a:extLst>
                <a:ext uri="{FF2B5EF4-FFF2-40B4-BE49-F238E27FC236}">
                  <a16:creationId xmlns:a16="http://schemas.microsoft.com/office/drawing/2014/main" id="{D34C40D2-93F1-481B-9B66-F077192E1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857730" y="2468552"/>
              <a:ext cx="331652" cy="331652"/>
            </a:xfrm>
            <a:prstGeom prst="rect">
              <a:avLst/>
            </a:prstGeom>
          </p:spPr>
        </p:pic>
        <p:pic>
          <p:nvPicPr>
            <p:cNvPr id="5" name="Grafik 4" descr="Drahtlosrouter">
              <a:extLst>
                <a:ext uri="{FF2B5EF4-FFF2-40B4-BE49-F238E27FC236}">
                  <a16:creationId xmlns:a16="http://schemas.microsoft.com/office/drawing/2014/main" id="{F9F0EA0B-89F3-40E1-A880-565F3C8EA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716056" y="1563638"/>
              <a:ext cx="914400" cy="914400"/>
            </a:xfrm>
            <a:prstGeom prst="rect">
              <a:avLst/>
            </a:prstGeom>
          </p:spPr>
        </p:pic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5FA74F6-30A7-48DD-8445-A24342583C1D}"/>
                </a:ext>
              </a:extLst>
            </p:cNvPr>
            <p:cNvCxnSpPr>
              <a:cxnSpLocks/>
              <a:stCxn id="5" idx="1"/>
              <a:endCxn id="10" idx="3"/>
            </p:cNvCxnSpPr>
            <p:nvPr/>
          </p:nvCxnSpPr>
          <p:spPr>
            <a:xfrm flipH="1" flipV="1">
              <a:off x="4681319" y="2019033"/>
              <a:ext cx="1034737" cy="180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1" name="Grafik 30" descr="Wolke">
              <a:extLst>
                <a:ext uri="{FF2B5EF4-FFF2-40B4-BE49-F238E27FC236}">
                  <a16:creationId xmlns:a16="http://schemas.microsoft.com/office/drawing/2014/main" id="{94381310-7D79-491A-BB2D-FE66D46EC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175398" y="2634378"/>
              <a:ext cx="1584175" cy="1584175"/>
            </a:xfrm>
            <a:prstGeom prst="rect">
              <a:avLst/>
            </a:prstGeom>
          </p:spPr>
        </p:pic>
        <p:cxnSp>
          <p:nvCxnSpPr>
            <p:cNvPr id="45" name="Gerader Verbinder 44">
              <a:extLst>
                <a:ext uri="{FF2B5EF4-FFF2-40B4-BE49-F238E27FC236}">
                  <a16:creationId xmlns:a16="http://schemas.microsoft.com/office/drawing/2014/main" id="{684EDA9D-4F1A-409A-9C93-0ED3DE356CA4}"/>
                </a:ext>
              </a:extLst>
            </p:cNvPr>
            <p:cNvCxnSpPr>
              <a:cxnSpLocks/>
              <a:stCxn id="5" idx="2"/>
              <a:endCxn id="31" idx="1"/>
            </p:cNvCxnSpPr>
            <p:nvPr/>
          </p:nvCxnSpPr>
          <p:spPr>
            <a:xfrm>
              <a:off x="6173256" y="2478038"/>
              <a:ext cx="1002142" cy="94842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feld 56">
              <a:extLst>
                <a:ext uri="{FF2B5EF4-FFF2-40B4-BE49-F238E27FC236}">
                  <a16:creationId xmlns:a16="http://schemas.microsoft.com/office/drawing/2014/main" id="{E8CD8441-4122-4F69-910C-F8F96EC9EB0D}"/>
                </a:ext>
              </a:extLst>
            </p:cNvPr>
            <p:cNvSpPr txBox="1"/>
            <p:nvPr/>
          </p:nvSpPr>
          <p:spPr>
            <a:xfrm>
              <a:off x="7466414" y="3906905"/>
              <a:ext cx="10021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Internet</a:t>
              </a:r>
            </a:p>
          </p:txBody>
        </p: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D831A15B-B41A-4AF7-B40F-73371ECF611F}"/>
                </a:ext>
              </a:extLst>
            </p:cNvPr>
            <p:cNvSpPr txBox="1"/>
            <p:nvPr/>
          </p:nvSpPr>
          <p:spPr>
            <a:xfrm>
              <a:off x="5744177" y="1224493"/>
              <a:ext cx="10021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Router</a:t>
              </a:r>
            </a:p>
          </p:txBody>
        </p:sp>
      </p:grpSp>
      <p:pic>
        <p:nvPicPr>
          <p:cNvPr id="28" name="Grafik 27" descr="Computer">
            <a:extLst>
              <a:ext uri="{FF2B5EF4-FFF2-40B4-BE49-F238E27FC236}">
                <a16:creationId xmlns:a16="http://schemas.microsoft.com/office/drawing/2014/main" id="{627A0454-3044-48CA-BF4D-38F65CC4F6F1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339663" y="851018"/>
            <a:ext cx="914400" cy="914400"/>
          </a:xfrm>
          <a:prstGeom prst="rect">
            <a:avLst/>
          </a:prstGeom>
        </p:spPr>
      </p:pic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A50E1453-4632-4358-A265-906398A264B0}"/>
              </a:ext>
            </a:extLst>
          </p:cNvPr>
          <p:cNvCxnSpPr>
            <a:cxnSpLocks/>
            <a:stCxn id="7" idx="0"/>
            <a:endCxn id="28" idx="2"/>
          </p:cNvCxnSpPr>
          <p:nvPr/>
        </p:nvCxnSpPr>
        <p:spPr>
          <a:xfrm flipV="1">
            <a:off x="2796863" y="1765418"/>
            <a:ext cx="0" cy="24881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269B28FF-E479-4F75-99C5-635DCA126126}"/>
              </a:ext>
            </a:extLst>
          </p:cNvPr>
          <p:cNvSpPr txBox="1"/>
          <p:nvPr/>
        </p:nvSpPr>
        <p:spPr>
          <a:xfrm>
            <a:off x="1729325" y="2161324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Alice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C4444A3D-552C-4D1B-A10F-CB1E9F056331}"/>
              </a:ext>
            </a:extLst>
          </p:cNvPr>
          <p:cNvSpPr txBox="1"/>
          <p:nvPr/>
        </p:nvSpPr>
        <p:spPr>
          <a:xfrm>
            <a:off x="2339663" y="699542"/>
            <a:ext cx="936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Mallory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24EDBEF-F59F-4EF7-BC15-85481492014B}"/>
              </a:ext>
            </a:extLst>
          </p:cNvPr>
          <p:cNvSpPr/>
          <p:nvPr/>
        </p:nvSpPr>
        <p:spPr>
          <a:xfrm>
            <a:off x="1729325" y="727998"/>
            <a:ext cx="1645076" cy="21617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78722C40-1D0F-4995-9004-6F86495551FC}"/>
              </a:ext>
            </a:extLst>
          </p:cNvPr>
          <p:cNvGrpSpPr/>
          <p:nvPr/>
        </p:nvGrpSpPr>
        <p:grpSpPr>
          <a:xfrm>
            <a:off x="2443461" y="2079407"/>
            <a:ext cx="720000" cy="720000"/>
            <a:chOff x="4285949" y="884208"/>
            <a:chExt cx="1085476" cy="1080000"/>
          </a:xfrm>
        </p:grpSpPr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E816BE33-66B7-42EB-8448-8911ED5A1634}"/>
                </a:ext>
              </a:extLst>
            </p:cNvPr>
            <p:cNvCxnSpPr/>
            <p:nvPr/>
          </p:nvCxnSpPr>
          <p:spPr>
            <a:xfrm>
              <a:off x="4285949" y="884208"/>
              <a:ext cx="1080000" cy="10800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F21B0252-CF37-46AB-9000-799FAEE218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91425" y="884208"/>
              <a:ext cx="1080000" cy="10800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7" name="Grafik 36" descr="Scanner">
            <a:extLst>
              <a:ext uri="{FF2B5EF4-FFF2-40B4-BE49-F238E27FC236}">
                <a16:creationId xmlns:a16="http://schemas.microsoft.com/office/drawing/2014/main" id="{60E40827-2662-44FA-9C32-A435A6E86FD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90526" y="326028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611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SMBLoris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Art: </a:t>
            </a:r>
            <a:r>
              <a:rPr lang="de-DE" dirty="0" err="1"/>
              <a:t>Denial</a:t>
            </a:r>
            <a:r>
              <a:rPr lang="de-DE" dirty="0"/>
              <a:t>-</a:t>
            </a:r>
            <a:r>
              <a:rPr lang="de-DE" dirty="0" err="1"/>
              <a:t>Of</a:t>
            </a:r>
            <a:r>
              <a:rPr lang="de-DE" dirty="0"/>
              <a:t>-Service Angriff</a:t>
            </a:r>
          </a:p>
          <a:p>
            <a:pPr lvl="1"/>
            <a:r>
              <a:rPr lang="de-DE" dirty="0"/>
              <a:t>Nichtverfügbarkeit eines Dienstes</a:t>
            </a:r>
          </a:p>
          <a:p>
            <a:pPr lvl="1"/>
            <a:r>
              <a:rPr lang="de-DE" dirty="0"/>
              <a:t>Kann durch Unmengen von Anfragen herbeigeführt werden</a:t>
            </a:r>
          </a:p>
          <a:p>
            <a:r>
              <a:rPr lang="de-DE" dirty="0"/>
              <a:t>Hintergrund</a:t>
            </a:r>
          </a:p>
          <a:p>
            <a:pPr lvl="1"/>
            <a:r>
              <a:rPr lang="de-DE" dirty="0"/>
              <a:t>2017 vorgestellt</a:t>
            </a:r>
          </a:p>
          <a:p>
            <a:pPr lvl="1"/>
            <a:r>
              <a:rPr lang="de-DE" dirty="0"/>
              <a:t>Über 20 Jahre alter Implementierungsfehler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SMB, das (Einfalls-)Tor zur Welt</a:t>
            </a:r>
          </a:p>
        </p:txBody>
      </p:sp>
    </p:spTree>
    <p:extLst>
      <p:ext uri="{BB962C8B-B14F-4D97-AF65-F5344CB8AC3E}">
        <p14:creationId xmlns:p14="http://schemas.microsoft.com/office/powerpoint/2010/main" val="33638615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94024711-DBEE-4A63-B223-1BF25C276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SMBLoris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EC4E1D-2082-4D94-9C0E-6D1AAB72DD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SMB, das (Einfalls-)Tor zur Welt</a:t>
            </a:r>
          </a:p>
        </p:txBody>
      </p:sp>
      <p:sp>
        <p:nvSpPr>
          <p:cNvPr id="3" name="Rechteck 2"/>
          <p:cNvSpPr/>
          <p:nvPr/>
        </p:nvSpPr>
        <p:spPr>
          <a:xfrm>
            <a:off x="2591780" y="1059582"/>
            <a:ext cx="3960440" cy="302433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altLang="de-DE" sz="2400" dirty="0" err="1">
                <a:solidFill>
                  <a:schemeClr val="tx1"/>
                </a:solidFill>
                <a:latin typeface="Arial Unicode MS" panose="020B0604020202020204" pitchFamily="34" charset="-128"/>
              </a:rPr>
              <a:t>struct</a:t>
            </a:r>
            <a:r>
              <a:rPr lang="de-DE" altLang="de-DE" sz="2400" dirty="0">
                <a:solidFill>
                  <a:schemeClr val="tx1"/>
                </a:solidFill>
                <a:latin typeface="Arial Unicode MS" panose="020B0604020202020204" pitchFamily="34" charset="-128"/>
              </a:rPr>
              <a:t> NBSS_HEADER </a:t>
            </a:r>
          </a:p>
          <a:p>
            <a:r>
              <a:rPr lang="de-DE" altLang="de-DE" sz="2400" dirty="0">
                <a:solidFill>
                  <a:schemeClr val="tx1"/>
                </a:solidFill>
                <a:latin typeface="Arial Unicode MS" panose="020B0604020202020204" pitchFamily="34" charset="-128"/>
              </a:rPr>
              <a:t>{ </a:t>
            </a:r>
          </a:p>
          <a:p>
            <a:r>
              <a:rPr lang="de-DE" altLang="de-DE" sz="2400" dirty="0">
                <a:solidFill>
                  <a:schemeClr val="tx1"/>
                </a:solidFill>
                <a:latin typeface="Arial Unicode MS" panose="020B0604020202020204" pitchFamily="34" charset="-128"/>
              </a:rPr>
              <a:t>      </a:t>
            </a:r>
            <a:r>
              <a:rPr lang="de-DE" altLang="de-DE" sz="2400" dirty="0" err="1">
                <a:solidFill>
                  <a:schemeClr val="tx1"/>
                </a:solidFill>
                <a:latin typeface="Arial Unicode MS" panose="020B0604020202020204" pitchFamily="34" charset="-128"/>
              </a:rPr>
              <a:t>char</a:t>
            </a:r>
            <a:r>
              <a:rPr lang="de-DE" altLang="de-DE" sz="2400" dirty="0">
                <a:solidFill>
                  <a:schemeClr val="tx1"/>
                </a:solidFill>
                <a:latin typeface="Arial Unicode MS" panose="020B0604020202020204" pitchFamily="34" charset="-128"/>
              </a:rPr>
              <a:t> </a:t>
            </a:r>
            <a:r>
              <a:rPr lang="de-DE" altLang="de-DE" sz="2400" dirty="0" err="1">
                <a:solidFill>
                  <a:schemeClr val="tx1"/>
                </a:solidFill>
                <a:latin typeface="Arial Unicode MS" panose="020B0604020202020204" pitchFamily="34" charset="-128"/>
              </a:rPr>
              <a:t>MessageType</a:t>
            </a:r>
            <a:r>
              <a:rPr lang="de-DE" altLang="de-DE" sz="2400" dirty="0">
                <a:solidFill>
                  <a:schemeClr val="tx1"/>
                </a:solidFill>
                <a:latin typeface="Arial Unicode MS" panose="020B0604020202020204" pitchFamily="34" charset="-128"/>
              </a:rPr>
              <a:t> : 8; </a:t>
            </a:r>
          </a:p>
          <a:p>
            <a:r>
              <a:rPr lang="de-DE" altLang="de-DE" sz="2400" dirty="0">
                <a:solidFill>
                  <a:schemeClr val="tx1"/>
                </a:solidFill>
                <a:latin typeface="Arial Unicode MS" panose="020B0604020202020204" pitchFamily="34" charset="-128"/>
              </a:rPr>
              <a:t>      </a:t>
            </a:r>
            <a:r>
              <a:rPr lang="de-DE" altLang="de-DE" sz="2400" dirty="0" err="1">
                <a:solidFill>
                  <a:schemeClr val="tx1"/>
                </a:solidFill>
                <a:latin typeface="Arial Unicode MS" panose="020B0604020202020204" pitchFamily="34" charset="-128"/>
              </a:rPr>
              <a:t>char</a:t>
            </a:r>
            <a:r>
              <a:rPr lang="de-DE" altLang="de-DE" sz="2400" dirty="0">
                <a:solidFill>
                  <a:schemeClr val="tx1"/>
                </a:solidFill>
                <a:latin typeface="Arial Unicode MS" panose="020B0604020202020204" pitchFamily="34" charset="-128"/>
              </a:rPr>
              <a:t> Flags : 7; </a:t>
            </a:r>
          </a:p>
          <a:p>
            <a:r>
              <a:rPr lang="de-DE" altLang="de-DE" sz="2400" dirty="0">
                <a:solidFill>
                  <a:schemeClr val="tx1"/>
                </a:solidFill>
                <a:latin typeface="Arial Unicode MS" panose="020B0604020202020204" pitchFamily="34" charset="-128"/>
              </a:rPr>
              <a:t>      </a:t>
            </a:r>
            <a:r>
              <a:rPr lang="de-DE" altLang="de-DE" sz="2400" dirty="0" err="1">
                <a:solidFill>
                  <a:schemeClr val="tx1"/>
                </a:solidFill>
                <a:latin typeface="Arial Unicode MS" panose="020B0604020202020204" pitchFamily="34" charset="-128"/>
              </a:rPr>
              <a:t>int</a:t>
            </a:r>
            <a:r>
              <a:rPr lang="de-DE" altLang="de-DE" sz="2400" dirty="0">
                <a:solidFill>
                  <a:schemeClr val="tx1"/>
                </a:solidFill>
                <a:latin typeface="Arial Unicode MS" panose="020B0604020202020204" pitchFamily="34" charset="-128"/>
              </a:rPr>
              <a:t> </a:t>
            </a:r>
            <a:r>
              <a:rPr lang="de-DE" altLang="de-DE" sz="2400" dirty="0" err="1">
                <a:solidFill>
                  <a:schemeClr val="tx1"/>
                </a:solidFill>
                <a:latin typeface="Arial Unicode MS" panose="020B0604020202020204" pitchFamily="34" charset="-128"/>
              </a:rPr>
              <a:t>Length</a:t>
            </a:r>
            <a:r>
              <a:rPr lang="de-DE" altLang="de-DE" sz="2400" dirty="0">
                <a:solidFill>
                  <a:schemeClr val="tx1"/>
                </a:solidFill>
                <a:latin typeface="Arial Unicode MS" panose="020B0604020202020204" pitchFamily="34" charset="-128"/>
              </a:rPr>
              <a:t> : 17; </a:t>
            </a:r>
          </a:p>
          <a:p>
            <a:r>
              <a:rPr lang="de-DE" altLang="de-DE" sz="2400" dirty="0">
                <a:solidFill>
                  <a:schemeClr val="tx1"/>
                </a:solidFill>
                <a:latin typeface="Arial Unicode MS" panose="020B0604020202020204" pitchFamily="34" charset="-128"/>
              </a:rPr>
              <a:t>};</a:t>
            </a:r>
            <a:endParaRPr lang="de-DE" sz="2400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D864040-4ABD-48C9-B138-67C660CFCBC1}"/>
              </a:ext>
            </a:extLst>
          </p:cNvPr>
          <p:cNvSpPr/>
          <p:nvPr/>
        </p:nvSpPr>
        <p:spPr>
          <a:xfrm>
            <a:off x="3131840" y="2931790"/>
            <a:ext cx="216024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Sprechblase: rechteckig 5">
            <a:extLst>
              <a:ext uri="{FF2B5EF4-FFF2-40B4-BE49-F238E27FC236}">
                <a16:creationId xmlns:a16="http://schemas.microsoft.com/office/drawing/2014/main" id="{48EFFD4A-30EF-4E6F-95F6-DC4728764B65}"/>
              </a:ext>
            </a:extLst>
          </p:cNvPr>
          <p:cNvSpPr/>
          <p:nvPr/>
        </p:nvSpPr>
        <p:spPr>
          <a:xfrm>
            <a:off x="6402401" y="2887980"/>
            <a:ext cx="1800200" cy="421481"/>
          </a:xfrm>
          <a:prstGeom prst="wedgeRectCallout">
            <a:avLst>
              <a:gd name="adj1" fmla="val -108703"/>
              <a:gd name="adj2" fmla="val -29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2^17 = 128 kB</a:t>
            </a:r>
          </a:p>
        </p:txBody>
      </p:sp>
    </p:spTree>
    <p:extLst>
      <p:ext uri="{BB962C8B-B14F-4D97-AF65-F5344CB8AC3E}">
        <p14:creationId xmlns:p14="http://schemas.microsoft.com/office/powerpoint/2010/main" val="4158772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94024711-DBEE-4A63-B223-1BF25C276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SMBLoris</a:t>
            </a:r>
            <a:endParaRPr lang="de-DE" dirty="0"/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F6499D34-2CE3-4709-B027-E5B7C2E3FD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7036939"/>
              </p:ext>
            </p:extLst>
          </p:nvPr>
        </p:nvGraphicFramePr>
        <p:xfrm>
          <a:off x="535273" y="1459230"/>
          <a:ext cx="807345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0380">
                  <a:extLst>
                    <a:ext uri="{9D8B030D-6E8A-4147-A177-3AD203B41FA5}">
                      <a16:colId xmlns:a16="http://schemas.microsoft.com/office/drawing/2014/main" val="2458846732"/>
                    </a:ext>
                  </a:extLst>
                </a:gridCol>
                <a:gridCol w="1770444">
                  <a:extLst>
                    <a:ext uri="{9D8B030D-6E8A-4147-A177-3AD203B41FA5}">
                      <a16:colId xmlns:a16="http://schemas.microsoft.com/office/drawing/2014/main" val="2606251306"/>
                    </a:ext>
                  </a:extLst>
                </a:gridCol>
                <a:gridCol w="2443480">
                  <a:extLst>
                    <a:ext uri="{9D8B030D-6E8A-4147-A177-3AD203B41FA5}">
                      <a16:colId xmlns:a16="http://schemas.microsoft.com/office/drawing/2014/main" val="111710155"/>
                    </a:ext>
                  </a:extLst>
                </a:gridCol>
                <a:gridCol w="2089150">
                  <a:extLst>
                    <a:ext uri="{9D8B030D-6E8A-4147-A177-3AD203B41FA5}">
                      <a16:colId xmlns:a16="http://schemas.microsoft.com/office/drawing/2014/main" val="5009662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Szenario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Verbindungen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Speicher (Angreifer)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Speicher (Opfer)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6158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Basiswert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 </a:t>
                      </a:r>
                      <a:r>
                        <a:rPr lang="de-DE" dirty="0" err="1"/>
                        <a:t>bytes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128 kB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504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Eine IPv4/IPv6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65,535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256 kB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 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53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Zwei IPv4/IPv6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131,070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512 kB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16 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8489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10 IPs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655,535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2,5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80 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684228"/>
                  </a:ext>
                </a:extLst>
              </a:tr>
            </a:tbl>
          </a:graphicData>
        </a:graphic>
      </p:graphicFrame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EC4E1D-2082-4D94-9C0E-6D1AAB72DD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SMB, das (Einfalls-)Tor zur Welt</a:t>
            </a:r>
          </a:p>
        </p:txBody>
      </p:sp>
    </p:spTree>
    <p:extLst>
      <p:ext uri="{BB962C8B-B14F-4D97-AF65-F5344CB8AC3E}">
        <p14:creationId xmlns:p14="http://schemas.microsoft.com/office/powerpoint/2010/main" val="3183961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SMBLoris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Schutzmaßnahme</a:t>
            </a:r>
          </a:p>
          <a:p>
            <a:pPr lvl="1"/>
            <a:r>
              <a:rPr lang="de-DE" dirty="0"/>
              <a:t>Kein Patch</a:t>
            </a:r>
          </a:p>
          <a:p>
            <a:pPr lvl="1"/>
            <a:r>
              <a:rPr lang="de-DE" dirty="0"/>
              <a:t>Maximale Anzahl an Verbindungen reduzieren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SMB, das (Einfalls-)Tor zur Welt</a:t>
            </a:r>
          </a:p>
        </p:txBody>
      </p:sp>
    </p:spTree>
    <p:extLst>
      <p:ext uri="{BB962C8B-B14F-4D97-AF65-F5344CB8AC3E}">
        <p14:creationId xmlns:p14="http://schemas.microsoft.com/office/powerpoint/2010/main" val="1860419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F7EDE1C3-087C-4279-BBD3-2239E407B286}"/>
              </a:ext>
            </a:extLst>
          </p:cNvPr>
          <p:cNvSpPr/>
          <p:nvPr/>
        </p:nvSpPr>
        <p:spPr>
          <a:xfrm>
            <a:off x="358950" y="868152"/>
            <a:ext cx="8424936" cy="576065"/>
          </a:xfrm>
          <a:prstGeom prst="rect">
            <a:avLst/>
          </a:prstGeom>
          <a:solidFill>
            <a:srgbClr val="262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E1BB5BE-0182-47F6-9299-00DC2B292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 relevant ist SMB?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9C33485-0C33-41CB-ABD6-62488CCF0A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217" t="38091" r="33662" b="58548"/>
          <a:stretch/>
        </p:blipFill>
        <p:spPr>
          <a:xfrm>
            <a:off x="397918" y="936580"/>
            <a:ext cx="6048642" cy="432049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0D4D68-B728-4B57-9EE3-808FCBD461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4422C91B-A04B-4A26-957C-FD8A87E61369}"/>
              </a:ext>
            </a:extLst>
          </p:cNvPr>
          <p:cNvSpPr txBox="1">
            <a:spLocks/>
          </p:cNvSpPr>
          <p:nvPr/>
        </p:nvSpPr>
        <p:spPr bwMode="auto">
          <a:xfrm>
            <a:off x="358949" y="1512645"/>
            <a:ext cx="8389764" cy="3056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1432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057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>
                <a:solidFill>
                  <a:schemeClr val="tx1"/>
                </a:solidFill>
                <a:latin typeface="+mn-lt"/>
              </a:defRPr>
            </a:lvl2pPr>
            <a:lvl3pPr marL="120967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5735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9550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kern="0" dirty="0"/>
              <a:t>Insgesamt </a:t>
            </a:r>
            <a:r>
              <a:rPr lang="de-DE" b="1" kern="0" dirty="0"/>
              <a:t>1.010.479</a:t>
            </a:r>
            <a:r>
              <a:rPr lang="de-DE" kern="0" dirty="0"/>
              <a:t> offene SMB Ports weltweit </a:t>
            </a:r>
          </a:p>
          <a:p>
            <a:r>
              <a:rPr lang="de-DE" kern="0" dirty="0"/>
              <a:t>Betriebssysteme</a:t>
            </a:r>
          </a:p>
          <a:p>
            <a:pPr lvl="1"/>
            <a:r>
              <a:rPr lang="de-DE" kern="0" dirty="0"/>
              <a:t>Windows Server 2012	ca. 220.000</a:t>
            </a:r>
          </a:p>
          <a:p>
            <a:pPr lvl="1"/>
            <a:r>
              <a:rPr lang="de-DE" kern="0" dirty="0"/>
              <a:t>Windows Server 2008	ca. 210.000</a:t>
            </a:r>
          </a:p>
          <a:p>
            <a:pPr lvl="1"/>
            <a:r>
              <a:rPr lang="de-DE" kern="0" dirty="0"/>
              <a:t>Windows 7		ca.   40.000</a:t>
            </a:r>
          </a:p>
          <a:p>
            <a:r>
              <a:rPr lang="de-DE" kern="0" dirty="0"/>
              <a:t>Länder</a:t>
            </a:r>
          </a:p>
          <a:p>
            <a:pPr lvl="1"/>
            <a:r>
              <a:rPr lang="de-DE" kern="0" dirty="0"/>
              <a:t>USA			ca. 350.000</a:t>
            </a:r>
          </a:p>
          <a:p>
            <a:pPr lvl="1"/>
            <a:r>
              <a:rPr lang="de-DE" kern="0" dirty="0"/>
              <a:t>Deutschland		ca.   45.000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09659E0-4246-4F10-9C39-25439A8D716D}"/>
              </a:ext>
            </a:extLst>
          </p:cNvPr>
          <p:cNvSpPr txBox="1"/>
          <p:nvPr/>
        </p:nvSpPr>
        <p:spPr>
          <a:xfrm>
            <a:off x="7236296" y="4345659"/>
            <a:ext cx="17636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kern="0" dirty="0"/>
              <a:t>[Stand: 05.02.2018]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83325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E14B09C-B899-4233-B684-862167772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2018-02-07_10-07-07[1]">
            <a:hlinkClick r:id="" action="ppaction://media"/>
            <a:extLst>
              <a:ext uri="{FF2B5EF4-FFF2-40B4-BE49-F238E27FC236}">
                <a16:creationId xmlns:a16="http://schemas.microsoft.com/office/drawing/2014/main" id="{121C87B9-ABC4-4926-81FB-A8CF43738D19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11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627534"/>
            <a:ext cx="7355459" cy="4068192"/>
          </a:xfr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1CA5C6C-6E85-4B81-8090-4CACAF8ACF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E085A3-DAD1-44A0-AC12-F88A91A10031}"/>
              </a:ext>
            </a:extLst>
          </p:cNvPr>
          <p:cNvSpPr/>
          <p:nvPr/>
        </p:nvSpPr>
        <p:spPr>
          <a:xfrm>
            <a:off x="179513" y="653088"/>
            <a:ext cx="3600399" cy="23585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Mallory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0EDC5A4-87D0-48B1-AE99-D7C044697A5E}"/>
              </a:ext>
            </a:extLst>
          </p:cNvPr>
          <p:cNvSpPr/>
          <p:nvPr/>
        </p:nvSpPr>
        <p:spPr>
          <a:xfrm>
            <a:off x="3851921" y="810137"/>
            <a:ext cx="3672408" cy="23585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Alice</a:t>
            </a:r>
          </a:p>
        </p:txBody>
      </p:sp>
    </p:spTree>
    <p:extLst>
      <p:ext uri="{BB962C8B-B14F-4D97-AF65-F5344CB8AC3E}">
        <p14:creationId xmlns:p14="http://schemas.microsoft.com/office/powerpoint/2010/main" val="372630042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Industrieller Aspekt </a:t>
            </a: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24" r="17610" b="11288"/>
          <a:stretch/>
        </p:blipFill>
        <p:spPr>
          <a:xfrm>
            <a:off x="3779912" y="2283718"/>
            <a:ext cx="5184184" cy="2406204"/>
          </a:xfrm>
        </p:spPr>
      </p:pic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6" name="Inhaltsplatzhalter 5"/>
          <p:cNvSpPr txBox="1">
            <a:spLocks/>
          </p:cNvSpPr>
          <p:nvPr/>
        </p:nvSpPr>
        <p:spPr bwMode="auto">
          <a:xfrm>
            <a:off x="392113" y="898922"/>
            <a:ext cx="8356600" cy="3670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1432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057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>
                <a:solidFill>
                  <a:schemeClr val="tx1"/>
                </a:solidFill>
                <a:latin typeface="+mn-lt"/>
              </a:defRPr>
            </a:lvl2pPr>
            <a:lvl3pPr marL="120967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6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5735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6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9550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6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7"/>
              </a:buBlip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7"/>
              </a:buBlip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7"/>
              </a:buBlip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7"/>
              </a:buBlip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kern="0" dirty="0"/>
              <a:t>Windows 7 Embedded System </a:t>
            </a:r>
          </a:p>
          <a:p>
            <a:r>
              <a:rPr lang="de-DE" kern="0" dirty="0"/>
              <a:t>Verwundbar durch </a:t>
            </a:r>
            <a:r>
              <a:rPr lang="de-DE" kern="0" dirty="0" err="1"/>
              <a:t>SMBLoris</a:t>
            </a:r>
            <a:endParaRPr lang="de-DE" kern="0" dirty="0"/>
          </a:p>
        </p:txBody>
      </p:sp>
    </p:spTree>
    <p:extLst>
      <p:ext uri="{BB962C8B-B14F-4D97-AF65-F5344CB8AC3E}">
        <p14:creationId xmlns:p14="http://schemas.microsoft.com/office/powerpoint/2010/main" val="15052217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SMB ist Protokoll für lokale Netze</a:t>
            </a:r>
          </a:p>
          <a:p>
            <a:r>
              <a:rPr lang="de-DE" dirty="0"/>
              <a:t>Ist weit verbreitet</a:t>
            </a:r>
          </a:p>
          <a:p>
            <a:r>
              <a:rPr lang="de-DE" dirty="0"/>
              <a:t>Eignet sich gut zum Verbreiten im Netzwerk</a:t>
            </a:r>
          </a:p>
          <a:p>
            <a:r>
              <a:rPr lang="de-DE" dirty="0"/>
              <a:t>Bereits bekannte Angriffe immer noch möglich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05867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Noch Fragen?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99195A0-E5C6-4C66-865D-10AE308C20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13" t="20601" r="17713" b="27600"/>
          <a:stretch/>
        </p:blipFill>
        <p:spPr>
          <a:xfrm>
            <a:off x="2483768" y="481244"/>
            <a:ext cx="4176464" cy="208823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9C7AFAF-D651-428B-AE76-C95D692F3B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13" t="20601" r="17713" b="27600"/>
          <a:stretch/>
        </p:blipFill>
        <p:spPr>
          <a:xfrm>
            <a:off x="2483768" y="2657591"/>
            <a:ext cx="4176464" cy="208823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9CA4E725-2B1E-40FA-B478-714BCAE3F9AB}"/>
              </a:ext>
            </a:extLst>
          </p:cNvPr>
          <p:cNvSpPr txBox="1"/>
          <p:nvPr/>
        </p:nvSpPr>
        <p:spPr>
          <a:xfrm>
            <a:off x="2627784" y="15636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hack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smb</a:t>
            </a: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4563B21-56DB-4D85-AE79-E7B38046EEF6}"/>
              </a:ext>
            </a:extLst>
          </p:cNvPr>
          <p:cNvSpPr txBox="1"/>
          <p:nvPr/>
        </p:nvSpPr>
        <p:spPr>
          <a:xfrm>
            <a:off x="2627784" y="3723878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convince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fbi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leave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your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house</a:t>
            </a: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7162724-2D29-426D-A610-C8C5F8C76359}"/>
              </a:ext>
            </a:extLst>
          </p:cNvPr>
          <p:cNvSpPr txBox="1"/>
          <p:nvPr/>
        </p:nvSpPr>
        <p:spPr>
          <a:xfrm>
            <a:off x="1115616" y="1563638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08:53 Uhr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8F2AB7B-A9FA-45B7-90B7-ED0A2D0F9D1D}"/>
              </a:ext>
            </a:extLst>
          </p:cNvPr>
          <p:cNvSpPr txBox="1"/>
          <p:nvPr/>
        </p:nvSpPr>
        <p:spPr>
          <a:xfrm>
            <a:off x="1115616" y="3723878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09:12 Uhr</a:t>
            </a:r>
          </a:p>
        </p:txBody>
      </p:sp>
    </p:spTree>
    <p:extLst>
      <p:ext uri="{BB962C8B-B14F-4D97-AF65-F5344CB8AC3E}">
        <p14:creationId xmlns:p14="http://schemas.microsoft.com/office/powerpoint/2010/main" val="6256631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14084-9B18-4AD6-94FE-3030E32CD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7540408-E7A0-4017-B6E2-27DEFF748F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E03EF53-4E4B-47BF-A070-7677A91F70D4}"/>
              </a:ext>
            </a:extLst>
          </p:cNvPr>
          <p:cNvSpPr/>
          <p:nvPr/>
        </p:nvSpPr>
        <p:spPr>
          <a:xfrm>
            <a:off x="395536" y="2545768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661319F-F5E2-482D-8BED-912026AE46AF}"/>
              </a:ext>
            </a:extLst>
          </p:cNvPr>
          <p:cNvSpPr/>
          <p:nvPr/>
        </p:nvSpPr>
        <p:spPr>
          <a:xfrm>
            <a:off x="3150868" y="2548756"/>
            <a:ext cx="2006872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F3B5182-55B0-4CB6-BF71-E993A0DA8614}"/>
              </a:ext>
            </a:extLst>
          </p:cNvPr>
          <p:cNvSpPr/>
          <p:nvPr/>
        </p:nvSpPr>
        <p:spPr>
          <a:xfrm>
            <a:off x="5157740" y="2544440"/>
            <a:ext cx="908968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DC61F89-BF14-4E39-8721-1209BCFE623A}"/>
              </a:ext>
            </a:extLst>
          </p:cNvPr>
          <p:cNvSpPr/>
          <p:nvPr/>
        </p:nvSpPr>
        <p:spPr>
          <a:xfrm>
            <a:off x="1325167" y="2544440"/>
            <a:ext cx="896070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21" name="Inhaltsplatzhalter 2">
            <a:extLst>
              <a:ext uri="{FF2B5EF4-FFF2-40B4-BE49-F238E27FC236}">
                <a16:creationId xmlns:a16="http://schemas.microsoft.com/office/drawing/2014/main" id="{D054E710-1A85-4570-89D4-47A948A29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113" y="898922"/>
            <a:ext cx="8356600" cy="3670697"/>
          </a:xfrm>
        </p:spPr>
        <p:txBody>
          <a:bodyPr/>
          <a:lstStyle/>
          <a:p>
            <a:r>
              <a:rPr lang="de-DE" dirty="0"/>
              <a:t>Hauptspeicher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1BD1291-06CE-4A8B-B137-32189A006798}"/>
              </a:ext>
            </a:extLst>
          </p:cNvPr>
          <p:cNvSpPr/>
          <p:nvPr/>
        </p:nvSpPr>
        <p:spPr>
          <a:xfrm>
            <a:off x="2223246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BDC23F6B-CA9B-4A94-8E23-79EEDEC2296A}"/>
              </a:ext>
            </a:extLst>
          </p:cNvPr>
          <p:cNvSpPr/>
          <p:nvPr/>
        </p:nvSpPr>
        <p:spPr>
          <a:xfrm>
            <a:off x="6929528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8D7401F-5110-46FB-8C79-0FA7F3F7870A}"/>
              </a:ext>
            </a:extLst>
          </p:cNvPr>
          <p:cNvSpPr/>
          <p:nvPr/>
        </p:nvSpPr>
        <p:spPr>
          <a:xfrm>
            <a:off x="7859159" y="2546722"/>
            <a:ext cx="854298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BF6AA71-29E6-4788-85DD-D6537E69B7B2}"/>
              </a:ext>
            </a:extLst>
          </p:cNvPr>
          <p:cNvSpPr/>
          <p:nvPr/>
        </p:nvSpPr>
        <p:spPr>
          <a:xfrm>
            <a:off x="6075230" y="2546722"/>
            <a:ext cx="854298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</p:spTree>
    <p:extLst>
      <p:ext uri="{BB962C8B-B14F-4D97-AF65-F5344CB8AC3E}">
        <p14:creationId xmlns:p14="http://schemas.microsoft.com/office/powerpoint/2010/main" val="19935718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14084-9B18-4AD6-94FE-3030E32CD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7540408-E7A0-4017-B6E2-27DEFF748F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E03EF53-4E4B-47BF-A070-7677A91F70D4}"/>
              </a:ext>
            </a:extLst>
          </p:cNvPr>
          <p:cNvSpPr/>
          <p:nvPr/>
        </p:nvSpPr>
        <p:spPr>
          <a:xfrm>
            <a:off x="395536" y="2545768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661319F-F5E2-482D-8BED-912026AE46AF}"/>
              </a:ext>
            </a:extLst>
          </p:cNvPr>
          <p:cNvSpPr/>
          <p:nvPr/>
        </p:nvSpPr>
        <p:spPr>
          <a:xfrm>
            <a:off x="3150868" y="2544440"/>
            <a:ext cx="2006872" cy="1660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F3B5182-55B0-4CB6-BF71-E993A0DA8614}"/>
              </a:ext>
            </a:extLst>
          </p:cNvPr>
          <p:cNvSpPr/>
          <p:nvPr/>
        </p:nvSpPr>
        <p:spPr>
          <a:xfrm>
            <a:off x="5157740" y="2544440"/>
            <a:ext cx="908968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1" name="Inhaltsplatzhalter 2">
            <a:extLst>
              <a:ext uri="{FF2B5EF4-FFF2-40B4-BE49-F238E27FC236}">
                <a16:creationId xmlns:a16="http://schemas.microsoft.com/office/drawing/2014/main" id="{D054E710-1A85-4570-89D4-47A948A29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113" y="898922"/>
            <a:ext cx="8356600" cy="3670697"/>
          </a:xfrm>
        </p:spPr>
        <p:txBody>
          <a:bodyPr/>
          <a:lstStyle/>
          <a:p>
            <a:r>
              <a:rPr lang="de-DE" dirty="0"/>
              <a:t>Hauptspeicher</a:t>
            </a:r>
          </a:p>
          <a:p>
            <a:r>
              <a:rPr lang="de-DE" dirty="0"/>
              <a:t>Pool Grooming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1BD1291-06CE-4A8B-B137-32189A006798}"/>
              </a:ext>
            </a:extLst>
          </p:cNvPr>
          <p:cNvSpPr/>
          <p:nvPr/>
        </p:nvSpPr>
        <p:spPr>
          <a:xfrm>
            <a:off x="2223246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BDC23F6B-CA9B-4A94-8E23-79EEDEC2296A}"/>
              </a:ext>
            </a:extLst>
          </p:cNvPr>
          <p:cNvSpPr/>
          <p:nvPr/>
        </p:nvSpPr>
        <p:spPr>
          <a:xfrm>
            <a:off x="6929528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8D7401F-5110-46FB-8C79-0FA7F3F7870A}"/>
              </a:ext>
            </a:extLst>
          </p:cNvPr>
          <p:cNvSpPr/>
          <p:nvPr/>
        </p:nvSpPr>
        <p:spPr>
          <a:xfrm>
            <a:off x="7859159" y="2546722"/>
            <a:ext cx="854298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BF6AA71-29E6-4788-85DD-D6537E69B7B2}"/>
              </a:ext>
            </a:extLst>
          </p:cNvPr>
          <p:cNvSpPr/>
          <p:nvPr/>
        </p:nvSpPr>
        <p:spPr>
          <a:xfrm>
            <a:off x="6075230" y="2546722"/>
            <a:ext cx="854298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8A903B9-9E32-4DE3-AC81-10DF2B1DC769}"/>
              </a:ext>
            </a:extLst>
          </p:cNvPr>
          <p:cNvSpPr/>
          <p:nvPr/>
        </p:nvSpPr>
        <p:spPr>
          <a:xfrm>
            <a:off x="2229933" y="2544440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DC61F89-BF14-4E39-8721-1209BCFE623A}"/>
              </a:ext>
            </a:extLst>
          </p:cNvPr>
          <p:cNvSpPr/>
          <p:nvPr/>
        </p:nvSpPr>
        <p:spPr>
          <a:xfrm>
            <a:off x="1325167" y="2544440"/>
            <a:ext cx="896070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</p:spTree>
    <p:extLst>
      <p:ext uri="{BB962C8B-B14F-4D97-AF65-F5344CB8AC3E}">
        <p14:creationId xmlns:p14="http://schemas.microsoft.com/office/powerpoint/2010/main" val="41684785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14084-9B18-4AD6-94FE-3030E32CD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7540408-E7A0-4017-B6E2-27DEFF748F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E03EF53-4E4B-47BF-A070-7677A91F70D4}"/>
              </a:ext>
            </a:extLst>
          </p:cNvPr>
          <p:cNvSpPr/>
          <p:nvPr/>
        </p:nvSpPr>
        <p:spPr>
          <a:xfrm>
            <a:off x="395536" y="2545768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661319F-F5E2-482D-8BED-912026AE46AF}"/>
              </a:ext>
            </a:extLst>
          </p:cNvPr>
          <p:cNvSpPr/>
          <p:nvPr/>
        </p:nvSpPr>
        <p:spPr>
          <a:xfrm>
            <a:off x="3150868" y="2548756"/>
            <a:ext cx="2006872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F3B5182-55B0-4CB6-BF71-E993A0DA8614}"/>
              </a:ext>
            </a:extLst>
          </p:cNvPr>
          <p:cNvSpPr/>
          <p:nvPr/>
        </p:nvSpPr>
        <p:spPr>
          <a:xfrm>
            <a:off x="5157740" y="2544440"/>
            <a:ext cx="908968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1" name="Inhaltsplatzhalter 2">
            <a:extLst>
              <a:ext uri="{FF2B5EF4-FFF2-40B4-BE49-F238E27FC236}">
                <a16:creationId xmlns:a16="http://schemas.microsoft.com/office/drawing/2014/main" id="{D054E710-1A85-4570-89D4-47A948A29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113" y="898922"/>
            <a:ext cx="8356600" cy="3670697"/>
          </a:xfrm>
        </p:spPr>
        <p:txBody>
          <a:bodyPr/>
          <a:lstStyle/>
          <a:p>
            <a:r>
              <a:rPr lang="de-DE" dirty="0"/>
              <a:t>Hauptspeicher</a:t>
            </a:r>
          </a:p>
          <a:p>
            <a:r>
              <a:rPr lang="de-DE" dirty="0"/>
              <a:t>Platzhalter erstellen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1BD1291-06CE-4A8B-B137-32189A006798}"/>
              </a:ext>
            </a:extLst>
          </p:cNvPr>
          <p:cNvSpPr/>
          <p:nvPr/>
        </p:nvSpPr>
        <p:spPr>
          <a:xfrm>
            <a:off x="2223246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BDC23F6B-CA9B-4A94-8E23-79EEDEC2296A}"/>
              </a:ext>
            </a:extLst>
          </p:cNvPr>
          <p:cNvSpPr/>
          <p:nvPr/>
        </p:nvSpPr>
        <p:spPr>
          <a:xfrm>
            <a:off x="6929528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8D7401F-5110-46FB-8C79-0FA7F3F7870A}"/>
              </a:ext>
            </a:extLst>
          </p:cNvPr>
          <p:cNvSpPr/>
          <p:nvPr/>
        </p:nvSpPr>
        <p:spPr>
          <a:xfrm>
            <a:off x="7859159" y="2546722"/>
            <a:ext cx="854298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BF6AA71-29E6-4788-85DD-D6537E69B7B2}"/>
              </a:ext>
            </a:extLst>
          </p:cNvPr>
          <p:cNvSpPr/>
          <p:nvPr/>
        </p:nvSpPr>
        <p:spPr>
          <a:xfrm>
            <a:off x="6075230" y="2546722"/>
            <a:ext cx="854298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8A903B9-9E32-4DE3-AC81-10DF2B1DC769}"/>
              </a:ext>
            </a:extLst>
          </p:cNvPr>
          <p:cNvSpPr/>
          <p:nvPr/>
        </p:nvSpPr>
        <p:spPr>
          <a:xfrm>
            <a:off x="2229933" y="2544440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DC61F89-BF14-4E39-8721-1209BCFE623A}"/>
              </a:ext>
            </a:extLst>
          </p:cNvPr>
          <p:cNvSpPr/>
          <p:nvPr/>
        </p:nvSpPr>
        <p:spPr>
          <a:xfrm>
            <a:off x="1325167" y="2544440"/>
            <a:ext cx="896070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A1D0BAC-0A54-41AE-B416-CEFE9518B19C}"/>
              </a:ext>
            </a:extLst>
          </p:cNvPr>
          <p:cNvSpPr/>
          <p:nvPr/>
        </p:nvSpPr>
        <p:spPr>
          <a:xfrm>
            <a:off x="3156796" y="2544440"/>
            <a:ext cx="2006872" cy="1658466"/>
          </a:xfrm>
          <a:prstGeom prst="rect">
            <a:avLst/>
          </a:prstGeom>
          <a:solidFill>
            <a:srgbClr val="7030A0"/>
          </a:solidFill>
          <a:ln>
            <a:solidFill>
              <a:srgbClr val="5A27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1</a:t>
            </a:r>
            <a:br>
              <a:rPr lang="de-DE" dirty="0"/>
            </a:br>
            <a:r>
              <a:rPr lang="de-DE" dirty="0"/>
              <a:t>Platzhalter</a:t>
            </a:r>
          </a:p>
        </p:txBody>
      </p:sp>
    </p:spTree>
    <p:extLst>
      <p:ext uri="{BB962C8B-B14F-4D97-AF65-F5344CB8AC3E}">
        <p14:creationId xmlns:p14="http://schemas.microsoft.com/office/powerpoint/2010/main" val="32094291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14084-9B18-4AD6-94FE-3030E32CD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7540408-E7A0-4017-B6E2-27DEFF748F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E03EF53-4E4B-47BF-A070-7677A91F70D4}"/>
              </a:ext>
            </a:extLst>
          </p:cNvPr>
          <p:cNvSpPr/>
          <p:nvPr/>
        </p:nvSpPr>
        <p:spPr>
          <a:xfrm>
            <a:off x="395536" y="2545768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661319F-F5E2-482D-8BED-912026AE46AF}"/>
              </a:ext>
            </a:extLst>
          </p:cNvPr>
          <p:cNvSpPr/>
          <p:nvPr/>
        </p:nvSpPr>
        <p:spPr>
          <a:xfrm>
            <a:off x="3150868" y="2548756"/>
            <a:ext cx="2006872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F3B5182-55B0-4CB6-BF71-E993A0DA8614}"/>
              </a:ext>
            </a:extLst>
          </p:cNvPr>
          <p:cNvSpPr/>
          <p:nvPr/>
        </p:nvSpPr>
        <p:spPr>
          <a:xfrm>
            <a:off x="5157740" y="2544440"/>
            <a:ext cx="908968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1" name="Inhaltsplatzhalter 2">
            <a:extLst>
              <a:ext uri="{FF2B5EF4-FFF2-40B4-BE49-F238E27FC236}">
                <a16:creationId xmlns:a16="http://schemas.microsoft.com/office/drawing/2014/main" id="{D054E710-1A85-4570-89D4-47A948A29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113" y="898922"/>
            <a:ext cx="8356600" cy="3670697"/>
          </a:xfrm>
        </p:spPr>
        <p:txBody>
          <a:bodyPr/>
          <a:lstStyle/>
          <a:p>
            <a:r>
              <a:rPr lang="de-DE" dirty="0"/>
              <a:t>Hauptspeicher</a:t>
            </a:r>
          </a:p>
          <a:p>
            <a:r>
              <a:rPr lang="de-DE" dirty="0"/>
              <a:t>Weiteres Pool Grooming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1BD1291-06CE-4A8B-B137-32189A006798}"/>
              </a:ext>
            </a:extLst>
          </p:cNvPr>
          <p:cNvSpPr/>
          <p:nvPr/>
        </p:nvSpPr>
        <p:spPr>
          <a:xfrm>
            <a:off x="2223246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BDC23F6B-CA9B-4A94-8E23-79EEDEC2296A}"/>
              </a:ext>
            </a:extLst>
          </p:cNvPr>
          <p:cNvSpPr/>
          <p:nvPr/>
        </p:nvSpPr>
        <p:spPr>
          <a:xfrm>
            <a:off x="6929528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8A903B9-9E32-4DE3-AC81-10DF2B1DC769}"/>
              </a:ext>
            </a:extLst>
          </p:cNvPr>
          <p:cNvSpPr/>
          <p:nvPr/>
        </p:nvSpPr>
        <p:spPr>
          <a:xfrm>
            <a:off x="2229933" y="2544440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DC61F89-BF14-4E39-8721-1209BCFE623A}"/>
              </a:ext>
            </a:extLst>
          </p:cNvPr>
          <p:cNvSpPr/>
          <p:nvPr/>
        </p:nvSpPr>
        <p:spPr>
          <a:xfrm>
            <a:off x="1325167" y="2544440"/>
            <a:ext cx="896070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51206C41-4CF5-471D-89FD-1A57E08AEBAD}"/>
              </a:ext>
            </a:extLst>
          </p:cNvPr>
          <p:cNvSpPr/>
          <p:nvPr/>
        </p:nvSpPr>
        <p:spPr>
          <a:xfrm>
            <a:off x="5144445" y="2544440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319FEF5-EEA1-442C-B33E-FD2167E36A27}"/>
              </a:ext>
            </a:extLst>
          </p:cNvPr>
          <p:cNvSpPr/>
          <p:nvPr/>
        </p:nvSpPr>
        <p:spPr>
          <a:xfrm>
            <a:off x="6933312" y="2544440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BF6AA71-29E6-4788-85DD-D6537E69B7B2}"/>
              </a:ext>
            </a:extLst>
          </p:cNvPr>
          <p:cNvSpPr/>
          <p:nvPr/>
        </p:nvSpPr>
        <p:spPr>
          <a:xfrm>
            <a:off x="6075230" y="2546722"/>
            <a:ext cx="854298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8D7401F-5110-46FB-8C79-0FA7F3F7870A}"/>
              </a:ext>
            </a:extLst>
          </p:cNvPr>
          <p:cNvSpPr/>
          <p:nvPr/>
        </p:nvSpPr>
        <p:spPr>
          <a:xfrm>
            <a:off x="7859159" y="2546722"/>
            <a:ext cx="854298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A1D0BAC-0A54-41AE-B416-CEFE9518B19C}"/>
              </a:ext>
            </a:extLst>
          </p:cNvPr>
          <p:cNvSpPr/>
          <p:nvPr/>
        </p:nvSpPr>
        <p:spPr>
          <a:xfrm>
            <a:off x="3156796" y="2544440"/>
            <a:ext cx="2006872" cy="1658466"/>
          </a:xfrm>
          <a:prstGeom prst="rect">
            <a:avLst/>
          </a:prstGeom>
          <a:solidFill>
            <a:srgbClr val="7030A0"/>
          </a:solidFill>
          <a:ln>
            <a:solidFill>
              <a:srgbClr val="5A27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1</a:t>
            </a:r>
            <a:br>
              <a:rPr lang="de-DE" dirty="0"/>
            </a:br>
            <a:r>
              <a:rPr lang="de-DE" dirty="0"/>
              <a:t>Platzhalter</a:t>
            </a:r>
          </a:p>
        </p:txBody>
      </p:sp>
    </p:spTree>
    <p:extLst>
      <p:ext uri="{BB962C8B-B14F-4D97-AF65-F5344CB8AC3E}">
        <p14:creationId xmlns:p14="http://schemas.microsoft.com/office/powerpoint/2010/main" val="23832288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14084-9B18-4AD6-94FE-3030E32CD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7540408-E7A0-4017-B6E2-27DEFF748F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E03EF53-4E4B-47BF-A070-7677A91F70D4}"/>
              </a:ext>
            </a:extLst>
          </p:cNvPr>
          <p:cNvSpPr/>
          <p:nvPr/>
        </p:nvSpPr>
        <p:spPr>
          <a:xfrm>
            <a:off x="395536" y="2545768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661319F-F5E2-482D-8BED-912026AE46AF}"/>
              </a:ext>
            </a:extLst>
          </p:cNvPr>
          <p:cNvSpPr/>
          <p:nvPr/>
        </p:nvSpPr>
        <p:spPr>
          <a:xfrm>
            <a:off x="3150868" y="2544440"/>
            <a:ext cx="2006872" cy="1660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F3B5182-55B0-4CB6-BF71-E993A0DA8614}"/>
              </a:ext>
            </a:extLst>
          </p:cNvPr>
          <p:cNvSpPr/>
          <p:nvPr/>
        </p:nvSpPr>
        <p:spPr>
          <a:xfrm>
            <a:off x="5157740" y="2544440"/>
            <a:ext cx="908968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1" name="Inhaltsplatzhalter 2">
            <a:extLst>
              <a:ext uri="{FF2B5EF4-FFF2-40B4-BE49-F238E27FC236}">
                <a16:creationId xmlns:a16="http://schemas.microsoft.com/office/drawing/2014/main" id="{D054E710-1A85-4570-89D4-47A948A29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113" y="898922"/>
            <a:ext cx="8356600" cy="3670697"/>
          </a:xfrm>
        </p:spPr>
        <p:txBody>
          <a:bodyPr/>
          <a:lstStyle/>
          <a:p>
            <a:r>
              <a:rPr lang="de-DE" dirty="0"/>
              <a:t>Hauptspeicher</a:t>
            </a:r>
          </a:p>
          <a:p>
            <a:r>
              <a:rPr lang="de-DE" dirty="0"/>
              <a:t>Platzhalter wird entfernt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1BD1291-06CE-4A8B-B137-32189A006798}"/>
              </a:ext>
            </a:extLst>
          </p:cNvPr>
          <p:cNvSpPr/>
          <p:nvPr/>
        </p:nvSpPr>
        <p:spPr>
          <a:xfrm>
            <a:off x="2223246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BDC23F6B-CA9B-4A94-8E23-79EEDEC2296A}"/>
              </a:ext>
            </a:extLst>
          </p:cNvPr>
          <p:cNvSpPr/>
          <p:nvPr/>
        </p:nvSpPr>
        <p:spPr>
          <a:xfrm>
            <a:off x="6929528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8A903B9-9E32-4DE3-AC81-10DF2B1DC769}"/>
              </a:ext>
            </a:extLst>
          </p:cNvPr>
          <p:cNvSpPr/>
          <p:nvPr/>
        </p:nvSpPr>
        <p:spPr>
          <a:xfrm>
            <a:off x="2229933" y="2544440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DC61F89-BF14-4E39-8721-1209BCFE623A}"/>
              </a:ext>
            </a:extLst>
          </p:cNvPr>
          <p:cNvSpPr/>
          <p:nvPr/>
        </p:nvSpPr>
        <p:spPr>
          <a:xfrm>
            <a:off x="1325167" y="2544440"/>
            <a:ext cx="896070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51206C41-4CF5-471D-89FD-1A57E08AEBAD}"/>
              </a:ext>
            </a:extLst>
          </p:cNvPr>
          <p:cNvSpPr/>
          <p:nvPr/>
        </p:nvSpPr>
        <p:spPr>
          <a:xfrm>
            <a:off x="5144445" y="2544440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319FEF5-EEA1-442C-B33E-FD2167E36A27}"/>
              </a:ext>
            </a:extLst>
          </p:cNvPr>
          <p:cNvSpPr/>
          <p:nvPr/>
        </p:nvSpPr>
        <p:spPr>
          <a:xfrm>
            <a:off x="6933312" y="2544440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BF6AA71-29E6-4788-85DD-D6537E69B7B2}"/>
              </a:ext>
            </a:extLst>
          </p:cNvPr>
          <p:cNvSpPr/>
          <p:nvPr/>
        </p:nvSpPr>
        <p:spPr>
          <a:xfrm>
            <a:off x="6075230" y="2546722"/>
            <a:ext cx="854298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8D7401F-5110-46FB-8C79-0FA7F3F7870A}"/>
              </a:ext>
            </a:extLst>
          </p:cNvPr>
          <p:cNvSpPr/>
          <p:nvPr/>
        </p:nvSpPr>
        <p:spPr>
          <a:xfrm>
            <a:off x="7859159" y="2546722"/>
            <a:ext cx="854298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</p:spTree>
    <p:extLst>
      <p:ext uri="{BB962C8B-B14F-4D97-AF65-F5344CB8AC3E}">
        <p14:creationId xmlns:p14="http://schemas.microsoft.com/office/powerpoint/2010/main" val="12598487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014084-9B18-4AD6-94FE-3030E32CD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EternalBlue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7540408-E7A0-4017-B6E2-27DEFF748F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SMB, das (Einfalls-)Tor zur Welt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E03EF53-4E4B-47BF-A070-7677A91F70D4}"/>
              </a:ext>
            </a:extLst>
          </p:cNvPr>
          <p:cNvSpPr/>
          <p:nvPr/>
        </p:nvSpPr>
        <p:spPr>
          <a:xfrm>
            <a:off x="395536" y="2545768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661319F-F5E2-482D-8BED-912026AE46AF}"/>
              </a:ext>
            </a:extLst>
          </p:cNvPr>
          <p:cNvSpPr/>
          <p:nvPr/>
        </p:nvSpPr>
        <p:spPr>
          <a:xfrm>
            <a:off x="3168085" y="2544440"/>
            <a:ext cx="1983473" cy="1656184"/>
          </a:xfrm>
          <a:prstGeom prst="rect">
            <a:avLst/>
          </a:prstGeom>
          <a:solidFill>
            <a:srgbClr val="C00000"/>
          </a:solidFill>
          <a:ln>
            <a:solidFill>
              <a:srgbClr val="76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1</a:t>
            </a:r>
            <a:br>
              <a:rPr lang="de-DE" dirty="0"/>
            </a:br>
            <a:r>
              <a:rPr lang="de-DE" dirty="0"/>
              <a:t>Datenpaket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F3B5182-55B0-4CB6-BF71-E993A0DA8614}"/>
              </a:ext>
            </a:extLst>
          </p:cNvPr>
          <p:cNvSpPr/>
          <p:nvPr/>
        </p:nvSpPr>
        <p:spPr>
          <a:xfrm>
            <a:off x="5157740" y="2544440"/>
            <a:ext cx="908968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1" name="Inhaltsplatzhalter 2">
            <a:extLst>
              <a:ext uri="{FF2B5EF4-FFF2-40B4-BE49-F238E27FC236}">
                <a16:creationId xmlns:a16="http://schemas.microsoft.com/office/drawing/2014/main" id="{D054E710-1A85-4570-89D4-47A948A29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113" y="898922"/>
            <a:ext cx="8356600" cy="3670697"/>
          </a:xfrm>
        </p:spPr>
        <p:txBody>
          <a:bodyPr/>
          <a:lstStyle/>
          <a:p>
            <a:r>
              <a:rPr lang="de-DE" dirty="0"/>
              <a:t>Hauptspeicher</a:t>
            </a:r>
          </a:p>
          <a:p>
            <a:r>
              <a:rPr lang="de-DE" dirty="0"/>
              <a:t>SMB 1 Datenpaket wird gesendet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1BD1291-06CE-4A8B-B137-32189A006798}"/>
              </a:ext>
            </a:extLst>
          </p:cNvPr>
          <p:cNvSpPr/>
          <p:nvPr/>
        </p:nvSpPr>
        <p:spPr>
          <a:xfrm>
            <a:off x="2223246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BDC23F6B-CA9B-4A94-8E23-79EEDEC2296A}"/>
              </a:ext>
            </a:extLst>
          </p:cNvPr>
          <p:cNvSpPr/>
          <p:nvPr/>
        </p:nvSpPr>
        <p:spPr>
          <a:xfrm>
            <a:off x="6929528" y="2546722"/>
            <a:ext cx="929631" cy="1656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Frei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8A903B9-9E32-4DE3-AC81-10DF2B1DC769}"/>
              </a:ext>
            </a:extLst>
          </p:cNvPr>
          <p:cNvSpPr/>
          <p:nvPr/>
        </p:nvSpPr>
        <p:spPr>
          <a:xfrm>
            <a:off x="2229933" y="2544440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DC61F89-BF14-4E39-8721-1209BCFE623A}"/>
              </a:ext>
            </a:extLst>
          </p:cNvPr>
          <p:cNvSpPr/>
          <p:nvPr/>
        </p:nvSpPr>
        <p:spPr>
          <a:xfrm>
            <a:off x="1325167" y="2544440"/>
            <a:ext cx="896070" cy="16561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51206C41-4CF5-471D-89FD-1A57E08AEBAD}"/>
              </a:ext>
            </a:extLst>
          </p:cNvPr>
          <p:cNvSpPr/>
          <p:nvPr/>
        </p:nvSpPr>
        <p:spPr>
          <a:xfrm>
            <a:off x="5144445" y="2544440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319FEF5-EEA1-442C-B33E-FD2167E36A27}"/>
              </a:ext>
            </a:extLst>
          </p:cNvPr>
          <p:cNvSpPr/>
          <p:nvPr/>
        </p:nvSpPr>
        <p:spPr>
          <a:xfrm>
            <a:off x="6933312" y="2544440"/>
            <a:ext cx="929631" cy="16561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SMB 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BF6AA71-29E6-4788-85DD-D6537E69B7B2}"/>
              </a:ext>
            </a:extLst>
          </p:cNvPr>
          <p:cNvSpPr/>
          <p:nvPr/>
        </p:nvSpPr>
        <p:spPr>
          <a:xfrm>
            <a:off x="6075230" y="2544440"/>
            <a:ext cx="854298" cy="165846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8D7401F-5110-46FB-8C79-0FA7F3F7870A}"/>
              </a:ext>
            </a:extLst>
          </p:cNvPr>
          <p:cNvSpPr/>
          <p:nvPr/>
        </p:nvSpPr>
        <p:spPr>
          <a:xfrm>
            <a:off x="7859159" y="2544440"/>
            <a:ext cx="854298" cy="165846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Belegt</a:t>
            </a:r>
          </a:p>
        </p:txBody>
      </p:sp>
      <p:sp>
        <p:nvSpPr>
          <p:cNvPr id="19" name="Pfeil: nach rechts 18">
            <a:extLst>
              <a:ext uri="{FF2B5EF4-FFF2-40B4-BE49-F238E27FC236}">
                <a16:creationId xmlns:a16="http://schemas.microsoft.com/office/drawing/2014/main" id="{4F363A13-A35A-44FE-A35D-D3DD6226300C}"/>
              </a:ext>
            </a:extLst>
          </p:cNvPr>
          <p:cNvSpPr/>
          <p:nvPr/>
        </p:nvSpPr>
        <p:spPr>
          <a:xfrm>
            <a:off x="4368903" y="1851670"/>
            <a:ext cx="1507161" cy="1086531"/>
          </a:xfrm>
          <a:prstGeom prst="rightArrow">
            <a:avLst/>
          </a:prstGeom>
          <a:solidFill>
            <a:srgbClr val="C00000"/>
          </a:solidFill>
          <a:ln>
            <a:solidFill>
              <a:srgbClr val="76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Buffer Overflow</a:t>
            </a:r>
          </a:p>
        </p:txBody>
      </p:sp>
    </p:spTree>
    <p:extLst>
      <p:ext uri="{BB962C8B-B14F-4D97-AF65-F5344CB8AC3E}">
        <p14:creationId xmlns:p14="http://schemas.microsoft.com/office/powerpoint/2010/main" val="336207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Ist SMB verwundbar?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Viele Angriffe der letzten Jahre gehen auf SMB zurück</a:t>
            </a:r>
          </a:p>
          <a:p>
            <a:pPr lvl="1"/>
            <a:r>
              <a:rPr lang="de-DE" dirty="0"/>
              <a:t>Sony Picture Hack</a:t>
            </a:r>
          </a:p>
          <a:p>
            <a:pPr lvl="1"/>
            <a:r>
              <a:rPr lang="de-DE" dirty="0" err="1"/>
              <a:t>WannaCry</a:t>
            </a:r>
            <a:endParaRPr lang="de-DE" dirty="0"/>
          </a:p>
          <a:p>
            <a:r>
              <a:rPr lang="de-DE" dirty="0"/>
              <a:t>SMB als Fortpflanzungsprotokoll</a:t>
            </a:r>
          </a:p>
          <a:p>
            <a:r>
              <a:rPr lang="de-DE" dirty="0"/>
              <a:t>Schwachstellen mit Frameworks ausnutzbar</a:t>
            </a:r>
          </a:p>
          <a:p>
            <a:pPr lvl="1"/>
            <a:r>
              <a:rPr lang="de-DE" dirty="0"/>
              <a:t>Kaum Fachwissen notwendig</a:t>
            </a:r>
          </a:p>
          <a:p>
            <a:r>
              <a:rPr lang="de-DE" dirty="0"/>
              <a:t>Viele Exploits erlauben Remote-Code-</a:t>
            </a:r>
            <a:r>
              <a:rPr lang="de-DE" dirty="0" err="1"/>
              <a:t>Execution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03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Server-Message-Block (SMB)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Lokales Netzwerkprotokoll</a:t>
            </a:r>
          </a:p>
          <a:p>
            <a:r>
              <a:rPr lang="de-DE" dirty="0"/>
              <a:t>Für Dateifreigabe und Druckerzugriff in Rechnernetzen</a:t>
            </a:r>
          </a:p>
          <a:p>
            <a:r>
              <a:rPr lang="de-DE" dirty="0"/>
              <a:t>Auf Anwendungsebene</a:t>
            </a:r>
          </a:p>
          <a:p>
            <a:r>
              <a:rPr lang="de-DE" dirty="0"/>
              <a:t>SMB-Befehle über Anfrage-Antwort Prinzip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grpSp>
        <p:nvGrpSpPr>
          <p:cNvPr id="16" name="Gruppieren 15"/>
          <p:cNvGrpSpPr/>
          <p:nvPr/>
        </p:nvGrpSpPr>
        <p:grpSpPr>
          <a:xfrm>
            <a:off x="1986126" y="3305877"/>
            <a:ext cx="5171748" cy="1210089"/>
            <a:chOff x="1701800" y="2931790"/>
            <a:chExt cx="5171748" cy="1210089"/>
          </a:xfrm>
        </p:grpSpPr>
        <p:pic>
          <p:nvPicPr>
            <p:cNvPr id="5" name="Grafik 4" descr="Computer">
              <a:extLst>
                <a:ext uri="{FF2B5EF4-FFF2-40B4-BE49-F238E27FC236}">
                  <a16:creationId xmlns:a16="http://schemas.microsoft.com/office/drawing/2014/main" id="{6EEF4A2E-DB8C-41F7-AB74-24516CCF2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01800" y="2931790"/>
              <a:ext cx="914400" cy="914400"/>
            </a:xfrm>
            <a:prstGeom prst="rect">
              <a:avLst/>
            </a:prstGeom>
          </p:spPr>
        </p:pic>
        <p:pic>
          <p:nvPicPr>
            <p:cNvPr id="6" name="Grafik 5" descr="Computer">
              <a:extLst>
                <a:ext uri="{FF2B5EF4-FFF2-40B4-BE49-F238E27FC236}">
                  <a16:creationId xmlns:a16="http://schemas.microsoft.com/office/drawing/2014/main" id="{6BEDD002-2895-4235-9CC8-85D2FED1E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49950" y="2931790"/>
              <a:ext cx="914400" cy="914400"/>
            </a:xfrm>
            <a:prstGeom prst="rect">
              <a:avLst/>
            </a:prstGeom>
          </p:spPr>
        </p:pic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B467F92D-8D9B-4A5D-A6E0-B95E078FD778}"/>
                </a:ext>
              </a:extLst>
            </p:cNvPr>
            <p:cNvCxnSpPr>
              <a:cxnSpLocks/>
            </p:cNvCxnSpPr>
            <p:nvPr/>
          </p:nvCxnSpPr>
          <p:spPr>
            <a:xfrm>
              <a:off x="2616200" y="3579862"/>
              <a:ext cx="3333750" cy="0"/>
            </a:xfrm>
            <a:prstGeom prst="line">
              <a:avLst/>
            </a:prstGeom>
            <a:ln>
              <a:head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B467F92D-8D9B-4A5D-A6E0-B95E078FD778}"/>
                </a:ext>
              </a:extLst>
            </p:cNvPr>
            <p:cNvCxnSpPr>
              <a:cxnSpLocks/>
            </p:cNvCxnSpPr>
            <p:nvPr/>
          </p:nvCxnSpPr>
          <p:spPr>
            <a:xfrm>
              <a:off x="2616200" y="3219822"/>
              <a:ext cx="3333750" cy="0"/>
            </a:xfrm>
            <a:prstGeom prst="line">
              <a:avLst/>
            </a:prstGeom>
            <a:ln>
              <a:headEnd type="none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feld 11"/>
            <p:cNvSpPr txBox="1"/>
            <p:nvPr/>
          </p:nvSpPr>
          <p:spPr>
            <a:xfrm>
              <a:off x="3347864" y="2931790"/>
              <a:ext cx="1687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/>
                <a:t>SMB Request</a:t>
              </a:r>
            </a:p>
          </p:txBody>
        </p:sp>
        <p:sp>
          <p:nvSpPr>
            <p:cNvPr id="13" name="Textfeld 12"/>
            <p:cNvSpPr txBox="1"/>
            <p:nvPr/>
          </p:nvSpPr>
          <p:spPr>
            <a:xfrm>
              <a:off x="3347864" y="3270918"/>
              <a:ext cx="1687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/>
                <a:t>SMB Response</a:t>
              </a:r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1732744" y="3760135"/>
              <a:ext cx="852512" cy="381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Client</a:t>
              </a:r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5940751" y="3772547"/>
              <a:ext cx="9327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Server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103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SMB Implementierungen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Mehrere Implementierungen für verschiedene Betriebssysteme</a:t>
            </a:r>
          </a:p>
          <a:p>
            <a:pPr lvl="1"/>
            <a:r>
              <a:rPr lang="de-DE" dirty="0"/>
              <a:t>Microsoft SMB</a:t>
            </a:r>
          </a:p>
          <a:p>
            <a:pPr lvl="1"/>
            <a:r>
              <a:rPr lang="de-DE" dirty="0"/>
              <a:t>Samba (Linux)</a:t>
            </a:r>
          </a:p>
          <a:p>
            <a:r>
              <a:rPr lang="de-DE" dirty="0"/>
              <a:t>Microsoft bietet mehrere Versionen in Windows an</a:t>
            </a:r>
          </a:p>
          <a:p>
            <a:pPr lvl="1"/>
            <a:r>
              <a:rPr lang="de-DE" dirty="0"/>
              <a:t>Versionen 1, 2 und 3 parallel installiert und nutzbar</a:t>
            </a:r>
          </a:p>
          <a:p>
            <a:pPr lvl="1"/>
            <a:r>
              <a:rPr lang="de-DE" dirty="0"/>
              <a:t>Seit W</a:t>
            </a:r>
            <a:r>
              <a:rPr lang="en-US" dirty="0" err="1"/>
              <a:t>indows</a:t>
            </a:r>
            <a:r>
              <a:rPr lang="en-US" dirty="0"/>
              <a:t> 10 Fall Creators Update </a:t>
            </a:r>
            <a:r>
              <a:rPr lang="en-US" dirty="0" err="1"/>
              <a:t>ist</a:t>
            </a:r>
            <a:r>
              <a:rPr lang="en-US" dirty="0"/>
              <a:t> Version 1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mehr</a:t>
            </a:r>
            <a:r>
              <a:rPr lang="en-US" dirty="0"/>
              <a:t> </a:t>
            </a:r>
            <a:r>
              <a:rPr lang="en-US" dirty="0" err="1"/>
              <a:t>installiert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7495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DC079A-5614-42DA-B0EB-BDDFF16A3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SMB-Verbindung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43B4F3-9A12-4FCE-9ADA-F93AD0642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Verbindungsaufbau über TCP-Port 445</a:t>
            </a:r>
          </a:p>
          <a:p>
            <a:r>
              <a:rPr lang="de-DE" dirty="0"/>
              <a:t>SMB Session benötigt Authentifizierung</a:t>
            </a:r>
          </a:p>
          <a:p>
            <a:pPr lvl="1"/>
            <a:r>
              <a:rPr lang="de-DE" dirty="0"/>
              <a:t>Benutzername und Passwort</a:t>
            </a:r>
          </a:p>
          <a:p>
            <a:pPr lvl="1"/>
            <a:r>
              <a:rPr lang="de-DE" dirty="0"/>
              <a:t>Anonym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04A29DE-081D-4809-9189-CA45016E3B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6981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SMB-Authentifizierung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  <p:pic>
        <p:nvPicPr>
          <p:cNvPr id="6" name="Grafik 5" descr="Computer">
            <a:extLst>
              <a:ext uri="{FF2B5EF4-FFF2-40B4-BE49-F238E27FC236}">
                <a16:creationId xmlns:a16="http://schemas.microsoft.com/office/drawing/2014/main" id="{95DCBEA0-5ABA-430C-BA2D-581CA8E052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0526" y="2091796"/>
            <a:ext cx="914400" cy="914400"/>
          </a:xfrm>
          <a:prstGeom prst="rect">
            <a:avLst/>
          </a:prstGeom>
        </p:spPr>
      </p:pic>
      <p:pic>
        <p:nvPicPr>
          <p:cNvPr id="7" name="Grafik 6" descr="Computer">
            <a:extLst>
              <a:ext uri="{FF2B5EF4-FFF2-40B4-BE49-F238E27FC236}">
                <a16:creationId xmlns:a16="http://schemas.microsoft.com/office/drawing/2014/main" id="{BE270D56-0B16-4E11-8FB2-FEA37AE2424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08130" y="2091796"/>
            <a:ext cx="914400" cy="914400"/>
          </a:xfrm>
          <a:prstGeom prst="rect">
            <a:avLst/>
          </a:prstGeom>
        </p:spPr>
      </p:pic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24897122-2F5C-47AA-B2F2-57CB594DC513}"/>
              </a:ext>
            </a:extLst>
          </p:cNvPr>
          <p:cNvSpPr/>
          <p:nvPr/>
        </p:nvSpPr>
        <p:spPr>
          <a:xfrm>
            <a:off x="1841500" y="498872"/>
            <a:ext cx="5461002" cy="9927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Anmelden als Alice</a:t>
            </a:r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98E57AC4-025A-4788-B049-89A231BB2453}"/>
              </a:ext>
            </a:extLst>
          </p:cNvPr>
          <p:cNvSpPr/>
          <p:nvPr/>
        </p:nvSpPr>
        <p:spPr>
          <a:xfrm flipH="1">
            <a:off x="1810555" y="1556238"/>
            <a:ext cx="5491946" cy="9927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Entschlüssele Challenge</a:t>
            </a:r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B0DF4E5E-673A-4732-93E2-3425019B9ECE}"/>
              </a:ext>
            </a:extLst>
          </p:cNvPr>
          <p:cNvSpPr/>
          <p:nvPr/>
        </p:nvSpPr>
        <p:spPr>
          <a:xfrm>
            <a:off x="1841500" y="2613604"/>
            <a:ext cx="5461001" cy="9927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Entschlüsselte Challenge</a:t>
            </a:r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0D31D457-9E90-4BE4-A192-91192EFE5AA1}"/>
              </a:ext>
            </a:extLst>
          </p:cNvPr>
          <p:cNvSpPr/>
          <p:nvPr/>
        </p:nvSpPr>
        <p:spPr>
          <a:xfrm flipH="1">
            <a:off x="1810551" y="3670970"/>
            <a:ext cx="5491948" cy="9927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Zugriff gewährt für Alice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D051C73-AC64-4C4E-9C63-222E84970E8F}"/>
              </a:ext>
            </a:extLst>
          </p:cNvPr>
          <p:cNvSpPr txBox="1"/>
          <p:nvPr/>
        </p:nvSpPr>
        <p:spPr>
          <a:xfrm>
            <a:off x="506452" y="2821530"/>
            <a:ext cx="682548" cy="381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Alice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FE8F976-7BAF-4AA8-AF78-8F810DBBDA7C}"/>
              </a:ext>
            </a:extLst>
          </p:cNvPr>
          <p:cNvSpPr txBox="1"/>
          <p:nvPr/>
        </p:nvSpPr>
        <p:spPr>
          <a:xfrm>
            <a:off x="7970583" y="2816478"/>
            <a:ext cx="589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Bob</a:t>
            </a:r>
          </a:p>
        </p:txBody>
      </p:sp>
    </p:spTree>
    <p:extLst>
      <p:ext uri="{BB962C8B-B14F-4D97-AF65-F5344CB8AC3E}">
        <p14:creationId xmlns:p14="http://schemas.microsoft.com/office/powerpoint/2010/main" val="4328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7E22B13-49BE-400F-B6D8-12FD7A5FA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SMBRelay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4DFE9C7-DEBC-4A9F-B0C6-4EECB6EBF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199636D-635A-4785-B898-59E56D5564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SMB, das (Einfalls-)Tor zur Welt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48852779"/>
      </p:ext>
    </p:extLst>
  </p:cSld>
  <p:clrMapOvr>
    <a:masterClrMapping/>
  </p:clrMapOvr>
</p:sld>
</file>

<file path=ppt/theme/theme1.xml><?xml version="1.0" encoding="utf-8"?>
<a:theme xmlns:a="http://schemas.openxmlformats.org/drawingml/2006/main" name="KIT-Master_16zu9Format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009682"/>
      </a:accent1>
      <a:accent2>
        <a:srgbClr val="4664AA"/>
      </a:accent2>
      <a:accent3>
        <a:srgbClr val="FFFFFF"/>
      </a:accent3>
      <a:accent4>
        <a:srgbClr val="000000"/>
      </a:accent4>
      <a:accent5>
        <a:srgbClr val="AAC9C1"/>
      </a:accent5>
      <a:accent6>
        <a:srgbClr val="3F5A9A"/>
      </a:accent6>
      <a:hlink>
        <a:srgbClr val="808080"/>
      </a:hlink>
      <a:folHlink>
        <a:srgbClr val="7D92C3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D9D9D9"/>
        </a:lt2>
        <a:accent1>
          <a:srgbClr val="009682"/>
        </a:accent1>
        <a:accent2>
          <a:srgbClr val="4664AA"/>
        </a:accent2>
        <a:accent3>
          <a:srgbClr val="FFFFFF"/>
        </a:accent3>
        <a:accent4>
          <a:srgbClr val="000000"/>
        </a:accent4>
        <a:accent5>
          <a:srgbClr val="AAC9C1"/>
        </a:accent5>
        <a:accent6>
          <a:srgbClr val="3F5A9A"/>
        </a:accent6>
        <a:hlink>
          <a:srgbClr val="808080"/>
        </a:hlink>
        <a:folHlink>
          <a:srgbClr val="7D92C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KIT-PPT_Master_16zu9_2016</Template>
  <TotalTime>0</TotalTime>
  <Words>2278</Words>
  <Application>Microsoft Office PowerPoint</Application>
  <PresentationFormat>Bildschirmpräsentation (16:9)</PresentationFormat>
  <Paragraphs>490</Paragraphs>
  <Slides>39</Slides>
  <Notes>30</Notes>
  <HiddenSlides>1</HiddenSlides>
  <MMClips>3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39</vt:i4>
      </vt:variant>
    </vt:vector>
  </HeadingPairs>
  <TitlesOfParts>
    <vt:vector size="44" baseType="lpstr">
      <vt:lpstr>Arial</vt:lpstr>
      <vt:lpstr>Arial Unicode MS</vt:lpstr>
      <vt:lpstr>Calibri</vt:lpstr>
      <vt:lpstr>Wingdings</vt:lpstr>
      <vt:lpstr>KIT-Master_16zu9Format</vt:lpstr>
      <vt:lpstr>PowerPoint-Präsentation</vt:lpstr>
      <vt:lpstr>Wo wird SMB verwendet?</vt:lpstr>
      <vt:lpstr>Wie relevant ist SMB?</vt:lpstr>
      <vt:lpstr>Ist SMB verwundbar?</vt:lpstr>
      <vt:lpstr>Server-Message-Block (SMB)</vt:lpstr>
      <vt:lpstr>SMB Implementierungen</vt:lpstr>
      <vt:lpstr>SMB-Verbindung</vt:lpstr>
      <vt:lpstr>SMB-Authentifizierung</vt:lpstr>
      <vt:lpstr>SMBRelay</vt:lpstr>
      <vt:lpstr>SMBRelay</vt:lpstr>
      <vt:lpstr>SMBRelay</vt:lpstr>
      <vt:lpstr>SMBRelay</vt:lpstr>
      <vt:lpstr>SMBRelay</vt:lpstr>
      <vt:lpstr>PowerPoint-Präsentation</vt:lpstr>
      <vt:lpstr>EternalBlue</vt:lpstr>
      <vt:lpstr>EternalBlue</vt:lpstr>
      <vt:lpstr>EternalBlue</vt:lpstr>
      <vt:lpstr>EternalBlue</vt:lpstr>
      <vt:lpstr>EternalBlue</vt:lpstr>
      <vt:lpstr>EternalBlue</vt:lpstr>
      <vt:lpstr>EternalBlue</vt:lpstr>
      <vt:lpstr>EternalBlue</vt:lpstr>
      <vt:lpstr>PowerPoint-Präsentation</vt:lpstr>
      <vt:lpstr>SMBLoris</vt:lpstr>
      <vt:lpstr>SMBLoris</vt:lpstr>
      <vt:lpstr>SMBLoris</vt:lpstr>
      <vt:lpstr>SMBLoris</vt:lpstr>
      <vt:lpstr>SMBLoris</vt:lpstr>
      <vt:lpstr>SMBLoris</vt:lpstr>
      <vt:lpstr>PowerPoint-Präsentation</vt:lpstr>
      <vt:lpstr>Industrieller Aspekt </vt:lpstr>
      <vt:lpstr>Zusammenfassung</vt:lpstr>
      <vt:lpstr>Noch Fragen?</vt:lpstr>
      <vt:lpstr>EternalBlue</vt:lpstr>
      <vt:lpstr>EternalBlue</vt:lpstr>
      <vt:lpstr>EternalBlue</vt:lpstr>
      <vt:lpstr>EternalBlue</vt:lpstr>
      <vt:lpstr>EternalBlue</vt:lpstr>
      <vt:lpstr>EternalBlue</vt:lpstr>
    </vt:vector>
  </TitlesOfParts>
  <Company>VIT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Kopf, Eva Juliane (SEK)</dc:creator>
  <cp:lastModifiedBy>Thomas Czogalik</cp:lastModifiedBy>
  <cp:revision>148</cp:revision>
  <dcterms:created xsi:type="dcterms:W3CDTF">2017-08-22T14:11:13Z</dcterms:created>
  <dcterms:modified xsi:type="dcterms:W3CDTF">2018-02-09T12:26:21Z</dcterms:modified>
</cp:coreProperties>
</file>

<file path=docProps/thumbnail.jpeg>
</file>